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9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0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0" r:id="rId1"/>
    <p:sldMasterId id="2147483948" r:id="rId2"/>
    <p:sldMasterId id="2147484014" r:id="rId3"/>
    <p:sldMasterId id="2147484032" r:id="rId4"/>
    <p:sldMasterId id="2147484050" r:id="rId5"/>
    <p:sldMasterId id="2147484062" r:id="rId6"/>
    <p:sldMasterId id="2147484080" r:id="rId7"/>
    <p:sldMasterId id="2147484098" r:id="rId8"/>
    <p:sldMasterId id="2147484116" r:id="rId9"/>
    <p:sldMasterId id="2147484134" r:id="rId10"/>
    <p:sldMasterId id="2147484152" r:id="rId11"/>
  </p:sldMasterIdLst>
  <p:sldIdLst>
    <p:sldId id="256" r:id="rId12"/>
    <p:sldId id="257" r:id="rId13"/>
    <p:sldId id="300" r:id="rId14"/>
    <p:sldId id="345" r:id="rId15"/>
    <p:sldId id="346" r:id="rId16"/>
    <p:sldId id="322" r:id="rId17"/>
    <p:sldId id="329" r:id="rId18"/>
    <p:sldId id="348" r:id="rId19"/>
    <p:sldId id="349" r:id="rId20"/>
    <p:sldId id="325" r:id="rId21"/>
    <p:sldId id="338" r:id="rId22"/>
    <p:sldId id="339" r:id="rId23"/>
    <p:sldId id="258" r:id="rId24"/>
    <p:sldId id="350" r:id="rId25"/>
    <p:sldId id="311" r:id="rId26"/>
    <p:sldId id="351" r:id="rId27"/>
    <p:sldId id="261" r:id="rId28"/>
    <p:sldId id="331" r:id="rId29"/>
    <p:sldId id="293" r:id="rId30"/>
    <p:sldId id="340" r:id="rId31"/>
    <p:sldId id="303" r:id="rId32"/>
    <p:sldId id="304" r:id="rId33"/>
    <p:sldId id="310" r:id="rId34"/>
    <p:sldId id="352" r:id="rId35"/>
    <p:sldId id="268" r:id="rId36"/>
    <p:sldId id="278" r:id="rId37"/>
    <p:sldId id="266" r:id="rId38"/>
    <p:sldId id="267" r:id="rId39"/>
    <p:sldId id="265" r:id="rId40"/>
    <p:sldId id="306" r:id="rId41"/>
    <p:sldId id="283" r:id="rId42"/>
    <p:sldId id="342" r:id="rId43"/>
    <p:sldId id="344" r:id="rId44"/>
    <p:sldId id="353" r:id="rId45"/>
    <p:sldId id="343" r:id="rId46"/>
    <p:sldId id="274" r:id="rId47"/>
    <p:sldId id="277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6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7C38E0-41C1-42E6-B364-D3D3BF2E8D3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DDD4153-DC02-493F-9707-AB93A2985B6B}">
      <dgm:prSet phldrT="[文字]" custT="1"/>
      <dgm:spPr/>
      <dgm:t>
        <a:bodyPr/>
        <a:lstStyle/>
        <a:p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忘記攜帶平板電腦 </a:t>
          </a:r>
          <a:r>
            <a:rPr lang="en-US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 </a:t>
          </a:r>
          <a:r>
            <a:rPr lang="zh-HK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為電腦充電</a:t>
          </a:r>
          <a:endParaRPr lang="zh-HK" altLang="en-US" sz="3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4ADA65D9-C7CB-4553-9170-59B80D514094}" type="parTrans" cxnId="{B50F1E26-69A4-4D3D-96F7-528FBA41A12E}">
      <dgm:prSet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C4A2E6C-52FC-42DE-A9EE-72C6CB1CE3D1}" type="sibTrans" cxnId="{B50F1E26-69A4-4D3D-96F7-528FBA41A12E}">
      <dgm:prSet custT="1"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9A93E1AE-B69E-4806-875E-AB569CBCA149}">
      <dgm:prSet phldrT="[文字]" custT="1"/>
      <dgm:spPr/>
      <dgm:t>
        <a:bodyPr/>
        <a:lstStyle/>
        <a:p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早上班主任課通知班主任，記錄在手冊</a:t>
          </a:r>
          <a:endParaRPr lang="zh-HK" altLang="en-US" sz="3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F353AA39-9669-49DC-B15A-7337398E2C1F}" type="parTrans" cxnId="{2703D527-5CF9-41D7-A59F-80D3C816B1C5}">
      <dgm:prSet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7B9EAAC2-3C46-4A4A-B975-FA65529D1A8A}" type="sibTrans" cxnId="{2703D527-5CF9-41D7-A59F-80D3C816B1C5}">
      <dgm:prSet custT="1"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5CB4BF4B-B1F3-4702-BE66-346F34E523D9}">
      <dgm:prSet phldrT="[文字]" custT="1"/>
      <dgm:spPr/>
      <dgm:t>
        <a:bodyPr/>
        <a:lstStyle/>
        <a:p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向學校借用平板電腦</a:t>
          </a:r>
          <a:r>
            <a: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未能參與活動</a:t>
          </a:r>
          <a:endParaRPr lang="zh-HK" altLang="en-US" sz="3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D88D7AE1-5EB9-4288-8C6A-35CE5AC905D7}" type="parTrans" cxnId="{168188BE-C777-4937-AF49-5CAA8B00ADBD}">
      <dgm:prSet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9268C71-4D0A-4458-BC8E-E70DA86E3F52}" type="sibTrans" cxnId="{168188BE-C777-4937-AF49-5CAA8B00ADBD}">
      <dgm:prSet/>
      <dgm:spPr/>
      <dgm:t>
        <a:bodyPr/>
        <a:lstStyle/>
        <a:p>
          <a:endParaRPr lang="zh-HK" altLang="en-US" sz="3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E825DFEF-A5B8-4921-9393-AD0E7202D403}" type="pres">
      <dgm:prSet presAssocID="{607C38E0-41C1-42E6-B364-D3D3BF2E8D3B}" presName="Name0" presStyleCnt="0">
        <dgm:presLayoutVars>
          <dgm:dir/>
          <dgm:resizeHandles val="exact"/>
        </dgm:presLayoutVars>
      </dgm:prSet>
      <dgm:spPr/>
    </dgm:pt>
    <dgm:pt modelId="{109CB8ED-01F2-4AE6-A681-FA336F66ADAE}" type="pres">
      <dgm:prSet presAssocID="{2DDD4153-DC02-493F-9707-AB93A2985B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2339B09A-6AB9-45F4-A50C-676DD3D3E16F}" type="pres">
      <dgm:prSet presAssocID="{CC4A2E6C-52FC-42DE-A9EE-72C6CB1CE3D1}" presName="sibTrans" presStyleLbl="sibTrans2D1" presStyleIdx="0" presStyleCnt="2"/>
      <dgm:spPr/>
      <dgm:t>
        <a:bodyPr/>
        <a:lstStyle/>
        <a:p>
          <a:endParaRPr lang="zh-HK" altLang="en-US"/>
        </a:p>
      </dgm:t>
    </dgm:pt>
    <dgm:pt modelId="{6E644F96-2A40-45C6-A037-F8EE46C43038}" type="pres">
      <dgm:prSet presAssocID="{CC4A2E6C-52FC-42DE-A9EE-72C6CB1CE3D1}" presName="connectorText" presStyleLbl="sibTrans2D1" presStyleIdx="0" presStyleCnt="2"/>
      <dgm:spPr/>
      <dgm:t>
        <a:bodyPr/>
        <a:lstStyle/>
        <a:p>
          <a:endParaRPr lang="zh-HK" altLang="en-US"/>
        </a:p>
      </dgm:t>
    </dgm:pt>
    <dgm:pt modelId="{DCCC8256-E81C-4FB5-97ED-48383333D122}" type="pres">
      <dgm:prSet presAssocID="{9A93E1AE-B69E-4806-875E-AB569CBCA1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DE29902F-F081-449E-8A0C-9F32D98041FC}" type="pres">
      <dgm:prSet presAssocID="{7B9EAAC2-3C46-4A4A-B975-FA65529D1A8A}" presName="sibTrans" presStyleLbl="sibTrans2D1" presStyleIdx="1" presStyleCnt="2"/>
      <dgm:spPr/>
      <dgm:t>
        <a:bodyPr/>
        <a:lstStyle/>
        <a:p>
          <a:endParaRPr lang="zh-HK" altLang="en-US"/>
        </a:p>
      </dgm:t>
    </dgm:pt>
    <dgm:pt modelId="{198CE407-B76A-44DF-8F3F-3D348B6BB88F}" type="pres">
      <dgm:prSet presAssocID="{7B9EAAC2-3C46-4A4A-B975-FA65529D1A8A}" presName="connectorText" presStyleLbl="sibTrans2D1" presStyleIdx="1" presStyleCnt="2"/>
      <dgm:spPr/>
      <dgm:t>
        <a:bodyPr/>
        <a:lstStyle/>
        <a:p>
          <a:endParaRPr lang="zh-HK" altLang="en-US"/>
        </a:p>
      </dgm:t>
    </dgm:pt>
    <dgm:pt modelId="{795CAEDA-FBE2-43BF-A487-C0F8E676FBAF}" type="pres">
      <dgm:prSet presAssocID="{5CB4BF4B-B1F3-4702-BE66-346F34E523D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</dgm:ptLst>
  <dgm:cxnLst>
    <dgm:cxn modelId="{168188BE-C777-4937-AF49-5CAA8B00ADBD}" srcId="{607C38E0-41C1-42E6-B364-D3D3BF2E8D3B}" destId="{5CB4BF4B-B1F3-4702-BE66-346F34E523D9}" srcOrd="2" destOrd="0" parTransId="{D88D7AE1-5EB9-4288-8C6A-35CE5AC905D7}" sibTransId="{C9268C71-4D0A-4458-BC8E-E70DA86E3F52}"/>
    <dgm:cxn modelId="{2703D527-5CF9-41D7-A59F-80D3C816B1C5}" srcId="{607C38E0-41C1-42E6-B364-D3D3BF2E8D3B}" destId="{9A93E1AE-B69E-4806-875E-AB569CBCA149}" srcOrd="1" destOrd="0" parTransId="{F353AA39-9669-49DC-B15A-7337398E2C1F}" sibTransId="{7B9EAAC2-3C46-4A4A-B975-FA65529D1A8A}"/>
    <dgm:cxn modelId="{F2BD3ADF-96F7-49C0-81EF-650E50BC1D0B}" type="presOf" srcId="{9A93E1AE-B69E-4806-875E-AB569CBCA149}" destId="{DCCC8256-E81C-4FB5-97ED-48383333D122}" srcOrd="0" destOrd="0" presId="urn:microsoft.com/office/officeart/2005/8/layout/process1"/>
    <dgm:cxn modelId="{A87C8586-4ACD-437C-BAEE-41B7772F3F9C}" type="presOf" srcId="{2DDD4153-DC02-493F-9707-AB93A2985B6B}" destId="{109CB8ED-01F2-4AE6-A681-FA336F66ADAE}" srcOrd="0" destOrd="0" presId="urn:microsoft.com/office/officeart/2005/8/layout/process1"/>
    <dgm:cxn modelId="{B50F1E26-69A4-4D3D-96F7-528FBA41A12E}" srcId="{607C38E0-41C1-42E6-B364-D3D3BF2E8D3B}" destId="{2DDD4153-DC02-493F-9707-AB93A2985B6B}" srcOrd="0" destOrd="0" parTransId="{4ADA65D9-C7CB-4553-9170-59B80D514094}" sibTransId="{CC4A2E6C-52FC-42DE-A9EE-72C6CB1CE3D1}"/>
    <dgm:cxn modelId="{75174B91-0DAD-4E12-8CE4-F357559FA71D}" type="presOf" srcId="{5CB4BF4B-B1F3-4702-BE66-346F34E523D9}" destId="{795CAEDA-FBE2-43BF-A487-C0F8E676FBAF}" srcOrd="0" destOrd="0" presId="urn:microsoft.com/office/officeart/2005/8/layout/process1"/>
    <dgm:cxn modelId="{531EE59C-8985-4617-B25D-16EFD6B223BC}" type="presOf" srcId="{7B9EAAC2-3C46-4A4A-B975-FA65529D1A8A}" destId="{DE29902F-F081-449E-8A0C-9F32D98041FC}" srcOrd="0" destOrd="0" presId="urn:microsoft.com/office/officeart/2005/8/layout/process1"/>
    <dgm:cxn modelId="{DD3D5952-4C2D-4564-8581-AEB2A0F1EFE8}" type="presOf" srcId="{607C38E0-41C1-42E6-B364-D3D3BF2E8D3B}" destId="{E825DFEF-A5B8-4921-9393-AD0E7202D403}" srcOrd="0" destOrd="0" presId="urn:microsoft.com/office/officeart/2005/8/layout/process1"/>
    <dgm:cxn modelId="{BC854B41-5A78-4C91-8A2E-B319D3F5D7D3}" type="presOf" srcId="{CC4A2E6C-52FC-42DE-A9EE-72C6CB1CE3D1}" destId="{6E644F96-2A40-45C6-A037-F8EE46C43038}" srcOrd="1" destOrd="0" presId="urn:microsoft.com/office/officeart/2005/8/layout/process1"/>
    <dgm:cxn modelId="{04265375-AE4F-4F1D-A361-BD5081E981D4}" type="presOf" srcId="{7B9EAAC2-3C46-4A4A-B975-FA65529D1A8A}" destId="{198CE407-B76A-44DF-8F3F-3D348B6BB88F}" srcOrd="1" destOrd="0" presId="urn:microsoft.com/office/officeart/2005/8/layout/process1"/>
    <dgm:cxn modelId="{E7E34A2C-BBBA-4ADE-81BB-25E113968034}" type="presOf" srcId="{CC4A2E6C-52FC-42DE-A9EE-72C6CB1CE3D1}" destId="{2339B09A-6AB9-45F4-A50C-676DD3D3E16F}" srcOrd="0" destOrd="0" presId="urn:microsoft.com/office/officeart/2005/8/layout/process1"/>
    <dgm:cxn modelId="{4733CA3A-EBC8-4416-B67B-7129C355EEC9}" type="presParOf" srcId="{E825DFEF-A5B8-4921-9393-AD0E7202D403}" destId="{109CB8ED-01F2-4AE6-A681-FA336F66ADAE}" srcOrd="0" destOrd="0" presId="urn:microsoft.com/office/officeart/2005/8/layout/process1"/>
    <dgm:cxn modelId="{CB89786A-3936-4D82-8D89-AE6A83C846E0}" type="presParOf" srcId="{E825DFEF-A5B8-4921-9393-AD0E7202D403}" destId="{2339B09A-6AB9-45F4-A50C-676DD3D3E16F}" srcOrd="1" destOrd="0" presId="urn:microsoft.com/office/officeart/2005/8/layout/process1"/>
    <dgm:cxn modelId="{02A7AFAC-DE58-45D3-8E3B-5D4A3AEF2507}" type="presParOf" srcId="{2339B09A-6AB9-45F4-A50C-676DD3D3E16F}" destId="{6E644F96-2A40-45C6-A037-F8EE46C43038}" srcOrd="0" destOrd="0" presId="urn:microsoft.com/office/officeart/2005/8/layout/process1"/>
    <dgm:cxn modelId="{C00785E6-7CF7-4B26-9A5F-75E35B5E61EB}" type="presParOf" srcId="{E825DFEF-A5B8-4921-9393-AD0E7202D403}" destId="{DCCC8256-E81C-4FB5-97ED-48383333D122}" srcOrd="2" destOrd="0" presId="urn:microsoft.com/office/officeart/2005/8/layout/process1"/>
    <dgm:cxn modelId="{29C4D6FD-FE0A-4F66-BA9A-C4CDC5AE1EAB}" type="presParOf" srcId="{E825DFEF-A5B8-4921-9393-AD0E7202D403}" destId="{DE29902F-F081-449E-8A0C-9F32D98041FC}" srcOrd="3" destOrd="0" presId="urn:microsoft.com/office/officeart/2005/8/layout/process1"/>
    <dgm:cxn modelId="{B448F187-F9B1-464F-A555-8096F876382B}" type="presParOf" srcId="{DE29902F-F081-449E-8A0C-9F32D98041FC}" destId="{198CE407-B76A-44DF-8F3F-3D348B6BB88F}" srcOrd="0" destOrd="0" presId="urn:microsoft.com/office/officeart/2005/8/layout/process1"/>
    <dgm:cxn modelId="{06BBAE0E-434D-4900-B028-517A28938B55}" type="presParOf" srcId="{E825DFEF-A5B8-4921-9393-AD0E7202D403}" destId="{795CAEDA-FBE2-43BF-A487-C0F8E676FBA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7C38E0-41C1-42E6-B364-D3D3BF2E8D3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DDD4153-DC02-493F-9707-AB93A2985B6B}">
      <dgm:prSet phldrT="[文字]" custT="1"/>
      <dgm:spPr/>
      <dgm:t>
        <a:bodyPr/>
        <a:lstStyle/>
        <a:p>
          <a:r>
            <a:rPr lang="zh-TW" altLang="en-US" sz="3200" b="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上課中途壞機</a:t>
          </a:r>
          <a:r>
            <a:rPr lang="en-US" altLang="zh-TW" sz="3200" b="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b="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無電</a:t>
          </a:r>
          <a:endParaRPr lang="zh-HK" altLang="en-US" sz="3200" b="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4ADA65D9-C7CB-4553-9170-59B80D514094}" type="parTrans" cxnId="{B50F1E26-69A4-4D3D-96F7-528FBA41A12E}">
      <dgm:prSet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C4A2E6C-52FC-42DE-A9EE-72C6CB1CE3D1}" type="sibTrans" cxnId="{B50F1E26-69A4-4D3D-96F7-528FBA41A12E}">
      <dgm:prSet custT="1"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9A93E1AE-B69E-4806-875E-AB569CBCA149}">
      <dgm:prSet phldrT="[文字]" custT="1"/>
      <dgm:spPr/>
      <dgm:t>
        <a:bodyPr/>
        <a:lstStyle/>
        <a:p>
          <a:r>
            <a:rPr lang="zh-TW" altLang="en-US" sz="3200" b="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舉手通知老師</a:t>
          </a:r>
          <a:endParaRPr lang="zh-HK" altLang="en-US" sz="3200" b="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F353AA39-9669-49DC-B15A-7337398E2C1F}" type="parTrans" cxnId="{2703D527-5CF9-41D7-A59F-80D3C816B1C5}">
      <dgm:prSet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7B9EAAC2-3C46-4A4A-B975-FA65529D1A8A}" type="sibTrans" cxnId="{2703D527-5CF9-41D7-A59F-80D3C816B1C5}">
      <dgm:prSet custT="1"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5CB4BF4B-B1F3-4702-BE66-346F34E523D9}">
      <dgm:prSet phldrT="[文字]" custT="1"/>
      <dgm:spPr/>
      <dgm:t>
        <a:bodyPr/>
        <a:lstStyle/>
        <a:p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向學校借用平板電腦</a:t>
          </a:r>
          <a:r>
            <a: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未能參與活動</a:t>
          </a:r>
          <a:endParaRPr lang="zh-HK" altLang="en-US" sz="3200" b="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D88D7AE1-5EB9-4288-8C6A-35CE5AC905D7}" type="parTrans" cxnId="{168188BE-C777-4937-AF49-5CAA8B00ADBD}">
      <dgm:prSet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9268C71-4D0A-4458-BC8E-E70DA86E3F52}" type="sibTrans" cxnId="{168188BE-C777-4937-AF49-5CAA8B00ADBD}">
      <dgm:prSet/>
      <dgm:spPr/>
      <dgm:t>
        <a:bodyPr/>
        <a:lstStyle/>
        <a:p>
          <a:endParaRPr lang="zh-HK" altLang="en-US" sz="3200" b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E825DFEF-A5B8-4921-9393-AD0E7202D403}" type="pres">
      <dgm:prSet presAssocID="{607C38E0-41C1-42E6-B364-D3D3BF2E8D3B}" presName="Name0" presStyleCnt="0">
        <dgm:presLayoutVars>
          <dgm:dir/>
          <dgm:resizeHandles val="exact"/>
        </dgm:presLayoutVars>
      </dgm:prSet>
      <dgm:spPr/>
    </dgm:pt>
    <dgm:pt modelId="{109CB8ED-01F2-4AE6-A681-FA336F66ADAE}" type="pres">
      <dgm:prSet presAssocID="{2DDD4153-DC02-493F-9707-AB93A2985B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2339B09A-6AB9-45F4-A50C-676DD3D3E16F}" type="pres">
      <dgm:prSet presAssocID="{CC4A2E6C-52FC-42DE-A9EE-72C6CB1CE3D1}" presName="sibTrans" presStyleLbl="sibTrans2D1" presStyleIdx="0" presStyleCnt="2"/>
      <dgm:spPr/>
      <dgm:t>
        <a:bodyPr/>
        <a:lstStyle/>
        <a:p>
          <a:endParaRPr lang="zh-HK" altLang="en-US"/>
        </a:p>
      </dgm:t>
    </dgm:pt>
    <dgm:pt modelId="{6E644F96-2A40-45C6-A037-F8EE46C43038}" type="pres">
      <dgm:prSet presAssocID="{CC4A2E6C-52FC-42DE-A9EE-72C6CB1CE3D1}" presName="connectorText" presStyleLbl="sibTrans2D1" presStyleIdx="0" presStyleCnt="2"/>
      <dgm:spPr/>
      <dgm:t>
        <a:bodyPr/>
        <a:lstStyle/>
        <a:p>
          <a:endParaRPr lang="zh-HK" altLang="en-US"/>
        </a:p>
      </dgm:t>
    </dgm:pt>
    <dgm:pt modelId="{DCCC8256-E81C-4FB5-97ED-48383333D122}" type="pres">
      <dgm:prSet presAssocID="{9A93E1AE-B69E-4806-875E-AB569CBCA1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DE29902F-F081-449E-8A0C-9F32D98041FC}" type="pres">
      <dgm:prSet presAssocID="{7B9EAAC2-3C46-4A4A-B975-FA65529D1A8A}" presName="sibTrans" presStyleLbl="sibTrans2D1" presStyleIdx="1" presStyleCnt="2"/>
      <dgm:spPr/>
      <dgm:t>
        <a:bodyPr/>
        <a:lstStyle/>
        <a:p>
          <a:endParaRPr lang="zh-HK" altLang="en-US"/>
        </a:p>
      </dgm:t>
    </dgm:pt>
    <dgm:pt modelId="{198CE407-B76A-44DF-8F3F-3D348B6BB88F}" type="pres">
      <dgm:prSet presAssocID="{7B9EAAC2-3C46-4A4A-B975-FA65529D1A8A}" presName="connectorText" presStyleLbl="sibTrans2D1" presStyleIdx="1" presStyleCnt="2"/>
      <dgm:spPr/>
      <dgm:t>
        <a:bodyPr/>
        <a:lstStyle/>
        <a:p>
          <a:endParaRPr lang="zh-HK" altLang="en-US"/>
        </a:p>
      </dgm:t>
    </dgm:pt>
    <dgm:pt modelId="{795CAEDA-FBE2-43BF-A487-C0F8E676FBAF}" type="pres">
      <dgm:prSet presAssocID="{5CB4BF4B-B1F3-4702-BE66-346F34E523D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</dgm:ptLst>
  <dgm:cxnLst>
    <dgm:cxn modelId="{932562C1-193B-4831-82E5-C50222F62996}" type="presOf" srcId="{5CB4BF4B-B1F3-4702-BE66-346F34E523D9}" destId="{795CAEDA-FBE2-43BF-A487-C0F8E676FBAF}" srcOrd="0" destOrd="0" presId="urn:microsoft.com/office/officeart/2005/8/layout/process1"/>
    <dgm:cxn modelId="{02BA90EC-7BE7-436C-A80D-E3FE56944981}" type="presOf" srcId="{2DDD4153-DC02-493F-9707-AB93A2985B6B}" destId="{109CB8ED-01F2-4AE6-A681-FA336F66ADAE}" srcOrd="0" destOrd="0" presId="urn:microsoft.com/office/officeart/2005/8/layout/process1"/>
    <dgm:cxn modelId="{2703D527-5CF9-41D7-A59F-80D3C816B1C5}" srcId="{607C38E0-41C1-42E6-B364-D3D3BF2E8D3B}" destId="{9A93E1AE-B69E-4806-875E-AB569CBCA149}" srcOrd="1" destOrd="0" parTransId="{F353AA39-9669-49DC-B15A-7337398E2C1F}" sibTransId="{7B9EAAC2-3C46-4A4A-B975-FA65529D1A8A}"/>
    <dgm:cxn modelId="{E1614427-86A8-4F42-AD16-A6640336449D}" type="presOf" srcId="{7B9EAAC2-3C46-4A4A-B975-FA65529D1A8A}" destId="{198CE407-B76A-44DF-8F3F-3D348B6BB88F}" srcOrd="1" destOrd="0" presId="urn:microsoft.com/office/officeart/2005/8/layout/process1"/>
    <dgm:cxn modelId="{50D3EC76-6D65-4BB7-96E9-B4B552F2BBC6}" type="presOf" srcId="{CC4A2E6C-52FC-42DE-A9EE-72C6CB1CE3D1}" destId="{6E644F96-2A40-45C6-A037-F8EE46C43038}" srcOrd="1" destOrd="0" presId="urn:microsoft.com/office/officeart/2005/8/layout/process1"/>
    <dgm:cxn modelId="{168188BE-C777-4937-AF49-5CAA8B00ADBD}" srcId="{607C38E0-41C1-42E6-B364-D3D3BF2E8D3B}" destId="{5CB4BF4B-B1F3-4702-BE66-346F34E523D9}" srcOrd="2" destOrd="0" parTransId="{D88D7AE1-5EB9-4288-8C6A-35CE5AC905D7}" sibTransId="{C9268C71-4D0A-4458-BC8E-E70DA86E3F52}"/>
    <dgm:cxn modelId="{4AC5545E-BCBC-434B-9273-4DFDD4B0C70B}" type="presOf" srcId="{9A93E1AE-B69E-4806-875E-AB569CBCA149}" destId="{DCCC8256-E81C-4FB5-97ED-48383333D122}" srcOrd="0" destOrd="0" presId="urn:microsoft.com/office/officeart/2005/8/layout/process1"/>
    <dgm:cxn modelId="{6C274DE2-D187-4E93-9B49-10F185881E48}" type="presOf" srcId="{607C38E0-41C1-42E6-B364-D3D3BF2E8D3B}" destId="{E825DFEF-A5B8-4921-9393-AD0E7202D403}" srcOrd="0" destOrd="0" presId="urn:microsoft.com/office/officeart/2005/8/layout/process1"/>
    <dgm:cxn modelId="{44735B9A-98B2-4489-8C6B-92A56F538D34}" type="presOf" srcId="{CC4A2E6C-52FC-42DE-A9EE-72C6CB1CE3D1}" destId="{2339B09A-6AB9-45F4-A50C-676DD3D3E16F}" srcOrd="0" destOrd="0" presId="urn:microsoft.com/office/officeart/2005/8/layout/process1"/>
    <dgm:cxn modelId="{078A48D8-649B-4D6D-BBE6-DFA9F04E5835}" type="presOf" srcId="{7B9EAAC2-3C46-4A4A-B975-FA65529D1A8A}" destId="{DE29902F-F081-449E-8A0C-9F32D98041FC}" srcOrd="0" destOrd="0" presId="urn:microsoft.com/office/officeart/2005/8/layout/process1"/>
    <dgm:cxn modelId="{B50F1E26-69A4-4D3D-96F7-528FBA41A12E}" srcId="{607C38E0-41C1-42E6-B364-D3D3BF2E8D3B}" destId="{2DDD4153-DC02-493F-9707-AB93A2985B6B}" srcOrd="0" destOrd="0" parTransId="{4ADA65D9-C7CB-4553-9170-59B80D514094}" sibTransId="{CC4A2E6C-52FC-42DE-A9EE-72C6CB1CE3D1}"/>
    <dgm:cxn modelId="{A95A26F1-538F-4EAF-8D09-CB7D97187BDC}" type="presParOf" srcId="{E825DFEF-A5B8-4921-9393-AD0E7202D403}" destId="{109CB8ED-01F2-4AE6-A681-FA336F66ADAE}" srcOrd="0" destOrd="0" presId="urn:microsoft.com/office/officeart/2005/8/layout/process1"/>
    <dgm:cxn modelId="{6925AED9-1E30-49A2-BBFA-E5CAAC65531E}" type="presParOf" srcId="{E825DFEF-A5B8-4921-9393-AD0E7202D403}" destId="{2339B09A-6AB9-45F4-A50C-676DD3D3E16F}" srcOrd="1" destOrd="0" presId="urn:microsoft.com/office/officeart/2005/8/layout/process1"/>
    <dgm:cxn modelId="{096C4F5F-ABBB-4B1F-A3C8-B4D1134B5A2C}" type="presParOf" srcId="{2339B09A-6AB9-45F4-A50C-676DD3D3E16F}" destId="{6E644F96-2A40-45C6-A037-F8EE46C43038}" srcOrd="0" destOrd="0" presId="urn:microsoft.com/office/officeart/2005/8/layout/process1"/>
    <dgm:cxn modelId="{002D8155-FFAD-4780-A890-3D11B0CFC830}" type="presParOf" srcId="{E825DFEF-A5B8-4921-9393-AD0E7202D403}" destId="{DCCC8256-E81C-4FB5-97ED-48383333D122}" srcOrd="2" destOrd="0" presId="urn:microsoft.com/office/officeart/2005/8/layout/process1"/>
    <dgm:cxn modelId="{F7CE024D-4537-4359-A54D-241DCC020665}" type="presParOf" srcId="{E825DFEF-A5B8-4921-9393-AD0E7202D403}" destId="{DE29902F-F081-449E-8A0C-9F32D98041FC}" srcOrd="3" destOrd="0" presId="urn:microsoft.com/office/officeart/2005/8/layout/process1"/>
    <dgm:cxn modelId="{D7253299-68B7-4DDF-8EE4-411A3D237B7F}" type="presParOf" srcId="{DE29902F-F081-449E-8A0C-9F32D98041FC}" destId="{198CE407-B76A-44DF-8F3F-3D348B6BB88F}" srcOrd="0" destOrd="0" presId="urn:microsoft.com/office/officeart/2005/8/layout/process1"/>
    <dgm:cxn modelId="{E857E817-49D3-4AB7-AD09-53A4EDF6C4CF}" type="presParOf" srcId="{E825DFEF-A5B8-4921-9393-AD0E7202D403}" destId="{795CAEDA-FBE2-43BF-A487-C0F8E676FBA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7C38E0-41C1-42E6-B364-D3D3BF2E8D3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DDD4153-DC02-493F-9707-AB93A2985B6B}">
      <dgm:prSet phldrT="[文字]" custT="1"/>
      <dgm:spPr/>
      <dgm:t>
        <a:bodyPr/>
        <a:lstStyle/>
        <a:p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平板電腦發生故障 </a:t>
          </a:r>
          <a:r>
            <a: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 損毀</a:t>
          </a:r>
          <a:endParaRPr lang="zh-HK" altLang="en-US" sz="28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4ADA65D9-C7CB-4553-9170-59B80D514094}" type="parTrans" cxnId="{B50F1E26-69A4-4D3D-96F7-528FBA41A12E}">
      <dgm:prSet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C4A2E6C-52FC-42DE-A9EE-72C6CB1CE3D1}" type="sibTrans" cxnId="{B50F1E26-69A4-4D3D-96F7-528FBA41A12E}">
      <dgm:prSet custT="1"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9A93E1AE-B69E-4806-875E-AB569CBCA149}">
      <dgm:prSet phldrT="[文字]" custT="1"/>
      <dgm:spPr/>
      <dgm:t>
        <a:bodyPr/>
        <a:lstStyle/>
        <a:p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於</a:t>
          </a:r>
          <a:r>
            <a:rPr lang="zh-TW" altLang="en-US" sz="2800" b="1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小息</a:t>
          </a:r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攜同平板電腦到</a:t>
          </a:r>
          <a:r>
            <a:rPr lang="zh-TW" altLang="en-US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電腦室</a:t>
          </a:r>
          <a:r>
            <a:rPr lang="en-US" altLang="zh-TW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(308)</a:t>
          </a:r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檢查</a:t>
          </a:r>
          <a:endParaRPr lang="zh-HK" altLang="en-US" sz="28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F353AA39-9669-49DC-B15A-7337398E2C1F}" type="parTrans" cxnId="{2703D527-5CF9-41D7-A59F-80D3C816B1C5}">
      <dgm:prSet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7B9EAAC2-3C46-4A4A-B975-FA65529D1A8A}" type="sibTrans" cxnId="{2703D527-5CF9-41D7-A59F-80D3C816B1C5}">
      <dgm:prSet custT="1"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D37AC3E4-A504-4891-9003-CC3719E20BFC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家長自行攜帶平板電腦至</a:t>
          </a:r>
          <a:r>
            <a:rPr lang="zh-TW" altLang="en-US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供應商門市</a:t>
          </a:r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維修</a:t>
          </a:r>
          <a:r>
            <a:rPr lang="en-US" altLang="zh-TW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(</a:t>
          </a:r>
          <a:r>
            <a:rPr lang="zh-TW" altLang="en-US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保留單據及包裝盒</a:t>
          </a:r>
          <a:r>
            <a:rPr lang="en-US" altLang="zh-TW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)</a:t>
          </a:r>
          <a:endParaRPr lang="zh-HK" altLang="en-US" sz="2800" dirty="0" smtClean="0">
            <a:solidFill>
              <a:srgbClr val="FF0000"/>
            </a:solidFill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9B0FBE93-11FA-4701-900C-11D6F49AFC8E}" type="parTrans" cxnId="{1B2166FD-AA80-4AE1-86F7-160D8B3922E6}">
      <dgm:prSet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66F950CE-527A-46D7-8F9D-5DFAC48D6ADC}" type="sibTrans" cxnId="{1B2166FD-AA80-4AE1-86F7-160D8B3922E6}">
      <dgm:prSet custT="1"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5CB4BF4B-B1F3-4702-BE66-346F34E523D9}">
      <dgm:prSet phldrT="[文字]" custT="1"/>
      <dgm:spPr/>
      <dgm:t>
        <a:bodyPr/>
        <a:lstStyle/>
        <a:p>
          <a:r>
            <a:rPr lang="zh-TW" altLang="en-US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學校借平板電腦予學生</a:t>
          </a:r>
          <a:r>
            <a:rPr lang="zh-TW" altLang="en-US" sz="28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暫時使用</a:t>
          </a:r>
          <a:endParaRPr lang="zh-HK" altLang="en-US" sz="2800" dirty="0">
            <a:solidFill>
              <a:srgbClr val="FF0000"/>
            </a:solidFill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C9268C71-4D0A-4458-BC8E-E70DA86E3F52}" type="sibTrans" cxnId="{168188BE-C777-4937-AF49-5CAA8B00ADBD}">
      <dgm:prSet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D88D7AE1-5EB9-4288-8C6A-35CE5AC905D7}" type="parTrans" cxnId="{168188BE-C777-4937-AF49-5CAA8B00ADBD}">
      <dgm:prSet/>
      <dgm:spPr/>
      <dgm:t>
        <a:bodyPr/>
        <a:lstStyle/>
        <a:p>
          <a:endParaRPr lang="zh-HK" altLang="en-US" sz="28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gm:t>
    </dgm:pt>
    <dgm:pt modelId="{E825DFEF-A5B8-4921-9393-AD0E7202D403}" type="pres">
      <dgm:prSet presAssocID="{607C38E0-41C1-42E6-B364-D3D3BF2E8D3B}" presName="Name0" presStyleCnt="0">
        <dgm:presLayoutVars>
          <dgm:dir/>
          <dgm:resizeHandles val="exact"/>
        </dgm:presLayoutVars>
      </dgm:prSet>
      <dgm:spPr/>
    </dgm:pt>
    <dgm:pt modelId="{109CB8ED-01F2-4AE6-A681-FA336F66ADAE}" type="pres">
      <dgm:prSet presAssocID="{2DDD4153-DC02-493F-9707-AB93A2985B6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2339B09A-6AB9-45F4-A50C-676DD3D3E16F}" type="pres">
      <dgm:prSet presAssocID="{CC4A2E6C-52FC-42DE-A9EE-72C6CB1CE3D1}" presName="sibTrans" presStyleLbl="sibTrans2D1" presStyleIdx="0" presStyleCnt="3"/>
      <dgm:spPr/>
      <dgm:t>
        <a:bodyPr/>
        <a:lstStyle/>
        <a:p>
          <a:endParaRPr lang="zh-HK" altLang="en-US"/>
        </a:p>
      </dgm:t>
    </dgm:pt>
    <dgm:pt modelId="{6E644F96-2A40-45C6-A037-F8EE46C43038}" type="pres">
      <dgm:prSet presAssocID="{CC4A2E6C-52FC-42DE-A9EE-72C6CB1CE3D1}" presName="connectorText" presStyleLbl="sibTrans2D1" presStyleIdx="0" presStyleCnt="3"/>
      <dgm:spPr/>
      <dgm:t>
        <a:bodyPr/>
        <a:lstStyle/>
        <a:p>
          <a:endParaRPr lang="zh-HK" altLang="en-US"/>
        </a:p>
      </dgm:t>
    </dgm:pt>
    <dgm:pt modelId="{DCCC8256-E81C-4FB5-97ED-48383333D122}" type="pres">
      <dgm:prSet presAssocID="{9A93E1AE-B69E-4806-875E-AB569CBCA14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DE29902F-F081-449E-8A0C-9F32D98041FC}" type="pres">
      <dgm:prSet presAssocID="{7B9EAAC2-3C46-4A4A-B975-FA65529D1A8A}" presName="sibTrans" presStyleLbl="sibTrans2D1" presStyleIdx="1" presStyleCnt="3"/>
      <dgm:spPr/>
      <dgm:t>
        <a:bodyPr/>
        <a:lstStyle/>
        <a:p>
          <a:endParaRPr lang="zh-HK" altLang="en-US"/>
        </a:p>
      </dgm:t>
    </dgm:pt>
    <dgm:pt modelId="{198CE407-B76A-44DF-8F3F-3D348B6BB88F}" type="pres">
      <dgm:prSet presAssocID="{7B9EAAC2-3C46-4A4A-B975-FA65529D1A8A}" presName="connectorText" presStyleLbl="sibTrans2D1" presStyleIdx="1" presStyleCnt="3"/>
      <dgm:spPr/>
      <dgm:t>
        <a:bodyPr/>
        <a:lstStyle/>
        <a:p>
          <a:endParaRPr lang="zh-HK" altLang="en-US"/>
        </a:p>
      </dgm:t>
    </dgm:pt>
    <dgm:pt modelId="{3107355F-5BB8-4ED5-A1DA-B43CB6ABBBAD}" type="pres">
      <dgm:prSet presAssocID="{D37AC3E4-A504-4891-9003-CC3719E20BFC}" presName="node" presStyleLbl="node1" presStyleIdx="2" presStyleCnt="4" custScaleX="149348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  <dgm:pt modelId="{0D4F6137-E59E-425A-88AA-08B4E52FB0BE}" type="pres">
      <dgm:prSet presAssocID="{66F950CE-527A-46D7-8F9D-5DFAC48D6ADC}" presName="sibTrans" presStyleLbl="sibTrans2D1" presStyleIdx="2" presStyleCnt="3"/>
      <dgm:spPr/>
      <dgm:t>
        <a:bodyPr/>
        <a:lstStyle/>
        <a:p>
          <a:endParaRPr lang="zh-HK" altLang="en-US"/>
        </a:p>
      </dgm:t>
    </dgm:pt>
    <dgm:pt modelId="{8845FC74-287D-40A2-A43E-F2E5B8A618F0}" type="pres">
      <dgm:prSet presAssocID="{66F950CE-527A-46D7-8F9D-5DFAC48D6ADC}" presName="connectorText" presStyleLbl="sibTrans2D1" presStyleIdx="2" presStyleCnt="3"/>
      <dgm:spPr/>
      <dgm:t>
        <a:bodyPr/>
        <a:lstStyle/>
        <a:p>
          <a:endParaRPr lang="zh-HK" altLang="en-US"/>
        </a:p>
      </dgm:t>
    </dgm:pt>
    <dgm:pt modelId="{795CAEDA-FBE2-43BF-A487-C0F8E676FBAF}" type="pres">
      <dgm:prSet presAssocID="{5CB4BF4B-B1F3-4702-BE66-346F34E523D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HK" altLang="en-US"/>
        </a:p>
      </dgm:t>
    </dgm:pt>
  </dgm:ptLst>
  <dgm:cxnLst>
    <dgm:cxn modelId="{168188BE-C777-4937-AF49-5CAA8B00ADBD}" srcId="{607C38E0-41C1-42E6-B364-D3D3BF2E8D3B}" destId="{5CB4BF4B-B1F3-4702-BE66-346F34E523D9}" srcOrd="3" destOrd="0" parTransId="{D88D7AE1-5EB9-4288-8C6A-35CE5AC905D7}" sibTransId="{C9268C71-4D0A-4458-BC8E-E70DA86E3F52}"/>
    <dgm:cxn modelId="{2703D527-5CF9-41D7-A59F-80D3C816B1C5}" srcId="{607C38E0-41C1-42E6-B364-D3D3BF2E8D3B}" destId="{9A93E1AE-B69E-4806-875E-AB569CBCA149}" srcOrd="1" destOrd="0" parTransId="{F353AA39-9669-49DC-B15A-7337398E2C1F}" sibTransId="{7B9EAAC2-3C46-4A4A-B975-FA65529D1A8A}"/>
    <dgm:cxn modelId="{D7A138CC-F499-4688-B782-520725C74166}" type="presOf" srcId="{66F950CE-527A-46D7-8F9D-5DFAC48D6ADC}" destId="{8845FC74-287D-40A2-A43E-F2E5B8A618F0}" srcOrd="1" destOrd="0" presId="urn:microsoft.com/office/officeart/2005/8/layout/process1"/>
    <dgm:cxn modelId="{1B2166FD-AA80-4AE1-86F7-160D8B3922E6}" srcId="{607C38E0-41C1-42E6-B364-D3D3BF2E8D3B}" destId="{D37AC3E4-A504-4891-9003-CC3719E20BFC}" srcOrd="2" destOrd="0" parTransId="{9B0FBE93-11FA-4701-900C-11D6F49AFC8E}" sibTransId="{66F950CE-527A-46D7-8F9D-5DFAC48D6ADC}"/>
    <dgm:cxn modelId="{36269CAA-C678-45E0-9614-F752FB074AEA}" type="presOf" srcId="{2DDD4153-DC02-493F-9707-AB93A2985B6B}" destId="{109CB8ED-01F2-4AE6-A681-FA336F66ADAE}" srcOrd="0" destOrd="0" presId="urn:microsoft.com/office/officeart/2005/8/layout/process1"/>
    <dgm:cxn modelId="{B50F1E26-69A4-4D3D-96F7-528FBA41A12E}" srcId="{607C38E0-41C1-42E6-B364-D3D3BF2E8D3B}" destId="{2DDD4153-DC02-493F-9707-AB93A2985B6B}" srcOrd="0" destOrd="0" parTransId="{4ADA65D9-C7CB-4553-9170-59B80D514094}" sibTransId="{CC4A2E6C-52FC-42DE-A9EE-72C6CB1CE3D1}"/>
    <dgm:cxn modelId="{59E17D1F-97AA-4E39-A0AB-181FDE93CF50}" type="presOf" srcId="{5CB4BF4B-B1F3-4702-BE66-346F34E523D9}" destId="{795CAEDA-FBE2-43BF-A487-C0F8E676FBAF}" srcOrd="0" destOrd="0" presId="urn:microsoft.com/office/officeart/2005/8/layout/process1"/>
    <dgm:cxn modelId="{2D4E772C-5E8C-4144-A381-7645FCAFC043}" type="presOf" srcId="{7B9EAAC2-3C46-4A4A-B975-FA65529D1A8A}" destId="{DE29902F-F081-449E-8A0C-9F32D98041FC}" srcOrd="0" destOrd="0" presId="urn:microsoft.com/office/officeart/2005/8/layout/process1"/>
    <dgm:cxn modelId="{75E5EE81-1195-41EE-978C-63CC67917B56}" type="presOf" srcId="{66F950CE-527A-46D7-8F9D-5DFAC48D6ADC}" destId="{0D4F6137-E59E-425A-88AA-08B4E52FB0BE}" srcOrd="0" destOrd="0" presId="urn:microsoft.com/office/officeart/2005/8/layout/process1"/>
    <dgm:cxn modelId="{F341E15D-38CB-4BAF-881B-9B94D40C9585}" type="presOf" srcId="{7B9EAAC2-3C46-4A4A-B975-FA65529D1A8A}" destId="{198CE407-B76A-44DF-8F3F-3D348B6BB88F}" srcOrd="1" destOrd="0" presId="urn:microsoft.com/office/officeart/2005/8/layout/process1"/>
    <dgm:cxn modelId="{3FD396C6-20BB-4E37-81B7-05B7841254E4}" type="presOf" srcId="{9A93E1AE-B69E-4806-875E-AB569CBCA149}" destId="{DCCC8256-E81C-4FB5-97ED-48383333D122}" srcOrd="0" destOrd="0" presId="urn:microsoft.com/office/officeart/2005/8/layout/process1"/>
    <dgm:cxn modelId="{084C0693-7517-4732-A5BF-84A2A4CD4350}" type="presOf" srcId="{607C38E0-41C1-42E6-B364-D3D3BF2E8D3B}" destId="{E825DFEF-A5B8-4921-9393-AD0E7202D403}" srcOrd="0" destOrd="0" presId="urn:microsoft.com/office/officeart/2005/8/layout/process1"/>
    <dgm:cxn modelId="{7A3AED5E-2467-4B16-A466-AA9F37EA27BB}" type="presOf" srcId="{CC4A2E6C-52FC-42DE-A9EE-72C6CB1CE3D1}" destId="{2339B09A-6AB9-45F4-A50C-676DD3D3E16F}" srcOrd="0" destOrd="0" presId="urn:microsoft.com/office/officeart/2005/8/layout/process1"/>
    <dgm:cxn modelId="{09386B64-57A7-4973-B35D-A4E5EC159F01}" type="presOf" srcId="{CC4A2E6C-52FC-42DE-A9EE-72C6CB1CE3D1}" destId="{6E644F96-2A40-45C6-A037-F8EE46C43038}" srcOrd="1" destOrd="0" presId="urn:microsoft.com/office/officeart/2005/8/layout/process1"/>
    <dgm:cxn modelId="{5158A947-1BDC-4003-BA5B-81CC1F1AF509}" type="presOf" srcId="{D37AC3E4-A504-4891-9003-CC3719E20BFC}" destId="{3107355F-5BB8-4ED5-A1DA-B43CB6ABBBAD}" srcOrd="0" destOrd="0" presId="urn:microsoft.com/office/officeart/2005/8/layout/process1"/>
    <dgm:cxn modelId="{BEB1F449-C128-4E30-94A6-8D3B0BDC9D7C}" type="presParOf" srcId="{E825DFEF-A5B8-4921-9393-AD0E7202D403}" destId="{109CB8ED-01F2-4AE6-A681-FA336F66ADAE}" srcOrd="0" destOrd="0" presId="urn:microsoft.com/office/officeart/2005/8/layout/process1"/>
    <dgm:cxn modelId="{40C24899-BFE6-4F07-A1FA-A18B38D2EB15}" type="presParOf" srcId="{E825DFEF-A5B8-4921-9393-AD0E7202D403}" destId="{2339B09A-6AB9-45F4-A50C-676DD3D3E16F}" srcOrd="1" destOrd="0" presId="urn:microsoft.com/office/officeart/2005/8/layout/process1"/>
    <dgm:cxn modelId="{B6999F97-378D-4ECA-A75D-80EE661205D0}" type="presParOf" srcId="{2339B09A-6AB9-45F4-A50C-676DD3D3E16F}" destId="{6E644F96-2A40-45C6-A037-F8EE46C43038}" srcOrd="0" destOrd="0" presId="urn:microsoft.com/office/officeart/2005/8/layout/process1"/>
    <dgm:cxn modelId="{08BDED99-A4DE-45A2-966D-A50C6B668C4E}" type="presParOf" srcId="{E825DFEF-A5B8-4921-9393-AD0E7202D403}" destId="{DCCC8256-E81C-4FB5-97ED-48383333D122}" srcOrd="2" destOrd="0" presId="urn:microsoft.com/office/officeart/2005/8/layout/process1"/>
    <dgm:cxn modelId="{8F111290-7CCF-4451-8112-8552C299047B}" type="presParOf" srcId="{E825DFEF-A5B8-4921-9393-AD0E7202D403}" destId="{DE29902F-F081-449E-8A0C-9F32D98041FC}" srcOrd="3" destOrd="0" presId="urn:microsoft.com/office/officeart/2005/8/layout/process1"/>
    <dgm:cxn modelId="{915A1422-9AFF-49C6-A0A3-7F2619C70ED6}" type="presParOf" srcId="{DE29902F-F081-449E-8A0C-9F32D98041FC}" destId="{198CE407-B76A-44DF-8F3F-3D348B6BB88F}" srcOrd="0" destOrd="0" presId="urn:microsoft.com/office/officeart/2005/8/layout/process1"/>
    <dgm:cxn modelId="{99FE8FB9-362C-49EF-977F-B68317EC0EE6}" type="presParOf" srcId="{E825DFEF-A5B8-4921-9393-AD0E7202D403}" destId="{3107355F-5BB8-4ED5-A1DA-B43CB6ABBBAD}" srcOrd="4" destOrd="0" presId="urn:microsoft.com/office/officeart/2005/8/layout/process1"/>
    <dgm:cxn modelId="{22A8B156-96A6-4D06-A253-DD6022132F2E}" type="presParOf" srcId="{E825DFEF-A5B8-4921-9393-AD0E7202D403}" destId="{0D4F6137-E59E-425A-88AA-08B4E52FB0BE}" srcOrd="5" destOrd="0" presId="urn:microsoft.com/office/officeart/2005/8/layout/process1"/>
    <dgm:cxn modelId="{B649382A-FEA0-41E0-B263-BE8CC14E2F25}" type="presParOf" srcId="{0D4F6137-E59E-425A-88AA-08B4E52FB0BE}" destId="{8845FC74-287D-40A2-A43E-F2E5B8A618F0}" srcOrd="0" destOrd="0" presId="urn:microsoft.com/office/officeart/2005/8/layout/process1"/>
    <dgm:cxn modelId="{6A8C087B-F656-4161-B20F-56EDB1AF55F4}" type="presParOf" srcId="{E825DFEF-A5B8-4921-9393-AD0E7202D403}" destId="{795CAEDA-FBE2-43BF-A487-C0F8E676FBA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CB8ED-01F2-4AE6-A681-FA336F66ADAE}">
      <dsp:nvSpPr>
        <dsp:cNvPr id="0" name=""/>
        <dsp:cNvSpPr/>
      </dsp:nvSpPr>
      <dsp:spPr>
        <a:xfrm>
          <a:off x="14254" y="0"/>
          <a:ext cx="2737958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忘記攜帶平板電腦 </a:t>
          </a:r>
          <a:r>
            <a:rPr lang="en-US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 </a:t>
          </a:r>
          <a:r>
            <a:rPr lang="zh-HK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為電腦充電</a:t>
          </a:r>
          <a:endParaRPr lang="zh-HK" altLang="en-US" sz="320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93988" y="79734"/>
        <a:ext cx="2578490" cy="2562868"/>
      </dsp:txXfrm>
    </dsp:sp>
    <dsp:sp modelId="{2339B09A-6AB9-45F4-A50C-676DD3D3E16F}">
      <dsp:nvSpPr>
        <dsp:cNvPr id="0" name=""/>
        <dsp:cNvSpPr/>
      </dsp:nvSpPr>
      <dsp:spPr>
        <a:xfrm>
          <a:off x="3026008" y="1021661"/>
          <a:ext cx="580447" cy="679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320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3026008" y="1157464"/>
        <a:ext cx="406313" cy="407407"/>
      </dsp:txXfrm>
    </dsp:sp>
    <dsp:sp modelId="{DCCC8256-E81C-4FB5-97ED-48383333D122}">
      <dsp:nvSpPr>
        <dsp:cNvPr id="0" name=""/>
        <dsp:cNvSpPr/>
      </dsp:nvSpPr>
      <dsp:spPr>
        <a:xfrm>
          <a:off x="3847395" y="0"/>
          <a:ext cx="2737958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早上班主任課通知班主任，記錄在手冊</a:t>
          </a:r>
          <a:endParaRPr lang="zh-HK" altLang="en-US" sz="320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3927129" y="79734"/>
        <a:ext cx="2578490" cy="2562868"/>
      </dsp:txXfrm>
    </dsp:sp>
    <dsp:sp modelId="{DE29902F-F081-449E-8A0C-9F32D98041FC}">
      <dsp:nvSpPr>
        <dsp:cNvPr id="0" name=""/>
        <dsp:cNvSpPr/>
      </dsp:nvSpPr>
      <dsp:spPr>
        <a:xfrm>
          <a:off x="6859149" y="1021661"/>
          <a:ext cx="580447" cy="679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320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6859149" y="1157464"/>
        <a:ext cx="406313" cy="407407"/>
      </dsp:txXfrm>
    </dsp:sp>
    <dsp:sp modelId="{795CAEDA-FBE2-43BF-A487-C0F8E676FBAF}">
      <dsp:nvSpPr>
        <dsp:cNvPr id="0" name=""/>
        <dsp:cNvSpPr/>
      </dsp:nvSpPr>
      <dsp:spPr>
        <a:xfrm>
          <a:off x="7680537" y="0"/>
          <a:ext cx="2737958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向學校借用平板電腦</a:t>
          </a:r>
          <a:r>
            <a:rPr lang="en-US" altLang="zh-TW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未能參與活動</a:t>
          </a:r>
          <a:endParaRPr lang="zh-HK" altLang="en-US" sz="320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7760271" y="79734"/>
        <a:ext cx="2578490" cy="25628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CB8ED-01F2-4AE6-A681-FA336F66ADAE}">
      <dsp:nvSpPr>
        <dsp:cNvPr id="0" name=""/>
        <dsp:cNvSpPr/>
      </dsp:nvSpPr>
      <dsp:spPr>
        <a:xfrm>
          <a:off x="12761" y="0"/>
          <a:ext cx="2451189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上課中途壞機</a:t>
          </a:r>
          <a:r>
            <a:rPr lang="en-US" altLang="zh-TW" sz="3200" b="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b="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無電</a:t>
          </a:r>
          <a:endParaRPr lang="zh-HK" altLang="en-US" sz="3200" b="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84554" y="71793"/>
        <a:ext cx="2307603" cy="2578750"/>
      </dsp:txXfrm>
    </dsp:sp>
    <dsp:sp modelId="{2339B09A-6AB9-45F4-A50C-676DD3D3E16F}">
      <dsp:nvSpPr>
        <dsp:cNvPr id="0" name=""/>
        <dsp:cNvSpPr/>
      </dsp:nvSpPr>
      <dsp:spPr>
        <a:xfrm>
          <a:off x="2709070" y="1057220"/>
          <a:ext cx="519652" cy="607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3200" b="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2709070" y="1178799"/>
        <a:ext cx="363756" cy="364737"/>
      </dsp:txXfrm>
    </dsp:sp>
    <dsp:sp modelId="{DCCC8256-E81C-4FB5-97ED-48383333D122}">
      <dsp:nvSpPr>
        <dsp:cNvPr id="0" name=""/>
        <dsp:cNvSpPr/>
      </dsp:nvSpPr>
      <dsp:spPr>
        <a:xfrm>
          <a:off x="3444427" y="0"/>
          <a:ext cx="2451189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舉手通知老師</a:t>
          </a:r>
          <a:endParaRPr lang="zh-HK" altLang="en-US" sz="3200" b="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3516220" y="71793"/>
        <a:ext cx="2307603" cy="2578750"/>
      </dsp:txXfrm>
    </dsp:sp>
    <dsp:sp modelId="{DE29902F-F081-449E-8A0C-9F32D98041FC}">
      <dsp:nvSpPr>
        <dsp:cNvPr id="0" name=""/>
        <dsp:cNvSpPr/>
      </dsp:nvSpPr>
      <dsp:spPr>
        <a:xfrm>
          <a:off x="6140736" y="1057220"/>
          <a:ext cx="519652" cy="6078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3200" b="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6140736" y="1178799"/>
        <a:ext cx="363756" cy="364737"/>
      </dsp:txXfrm>
    </dsp:sp>
    <dsp:sp modelId="{795CAEDA-FBE2-43BF-A487-C0F8E676FBAF}">
      <dsp:nvSpPr>
        <dsp:cNvPr id="0" name=""/>
        <dsp:cNvSpPr/>
      </dsp:nvSpPr>
      <dsp:spPr>
        <a:xfrm>
          <a:off x="6876093" y="0"/>
          <a:ext cx="2451189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向學校借用平板電腦</a:t>
          </a:r>
          <a:r>
            <a:rPr lang="en-US" altLang="zh-TW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32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未能參與活動</a:t>
          </a:r>
          <a:endParaRPr lang="zh-HK" altLang="en-US" sz="3200" b="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6947886" y="71793"/>
        <a:ext cx="2307603" cy="2578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CB8ED-01F2-4AE6-A681-FA336F66ADAE}">
      <dsp:nvSpPr>
        <dsp:cNvPr id="0" name=""/>
        <dsp:cNvSpPr/>
      </dsp:nvSpPr>
      <dsp:spPr>
        <a:xfrm>
          <a:off x="9147" y="0"/>
          <a:ext cx="2057911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平板電腦發生故障 </a:t>
          </a:r>
          <a:r>
            <a:rPr lang="en-US" altLang="zh-TW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/</a:t>
          </a: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 損毀</a:t>
          </a:r>
          <a:endParaRPr lang="zh-HK" altLang="en-US" sz="280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69421" y="60274"/>
        <a:ext cx="1937363" cy="2601788"/>
      </dsp:txXfrm>
    </dsp:sp>
    <dsp:sp modelId="{2339B09A-6AB9-45F4-A50C-676DD3D3E16F}">
      <dsp:nvSpPr>
        <dsp:cNvPr id="0" name=""/>
        <dsp:cNvSpPr/>
      </dsp:nvSpPr>
      <dsp:spPr>
        <a:xfrm>
          <a:off x="2272849" y="1105986"/>
          <a:ext cx="436277" cy="510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280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2272849" y="1208058"/>
        <a:ext cx="305394" cy="306218"/>
      </dsp:txXfrm>
    </dsp:sp>
    <dsp:sp modelId="{DCCC8256-E81C-4FB5-97ED-48383333D122}">
      <dsp:nvSpPr>
        <dsp:cNvPr id="0" name=""/>
        <dsp:cNvSpPr/>
      </dsp:nvSpPr>
      <dsp:spPr>
        <a:xfrm>
          <a:off x="2890223" y="0"/>
          <a:ext cx="2057911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於</a:t>
          </a:r>
          <a:r>
            <a:rPr lang="zh-TW" altLang="en-US" sz="2800" b="1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小息</a:t>
          </a: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攜同平板電腦到</a:t>
          </a:r>
          <a:r>
            <a:rPr lang="zh-TW" altLang="en-US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電腦室</a:t>
          </a:r>
          <a:r>
            <a:rPr lang="en-US" altLang="zh-TW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(308)</a:t>
          </a: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檢查</a:t>
          </a:r>
          <a:endParaRPr lang="zh-HK" altLang="en-US" sz="2800" kern="1200" dirty="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2950497" y="60274"/>
        <a:ext cx="1937363" cy="2601788"/>
      </dsp:txXfrm>
    </dsp:sp>
    <dsp:sp modelId="{DE29902F-F081-449E-8A0C-9F32D98041FC}">
      <dsp:nvSpPr>
        <dsp:cNvPr id="0" name=""/>
        <dsp:cNvSpPr/>
      </dsp:nvSpPr>
      <dsp:spPr>
        <a:xfrm>
          <a:off x="5153925" y="1105986"/>
          <a:ext cx="436277" cy="510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280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5153925" y="1208058"/>
        <a:ext cx="305394" cy="306218"/>
      </dsp:txXfrm>
    </dsp:sp>
    <dsp:sp modelId="{3107355F-5BB8-4ED5-A1DA-B43CB6ABBBAD}">
      <dsp:nvSpPr>
        <dsp:cNvPr id="0" name=""/>
        <dsp:cNvSpPr/>
      </dsp:nvSpPr>
      <dsp:spPr>
        <a:xfrm>
          <a:off x="5771299" y="0"/>
          <a:ext cx="3073449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家長自行攜帶平板電腦至</a:t>
          </a:r>
          <a:r>
            <a:rPr lang="zh-TW" altLang="en-US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供應商門市</a:t>
          </a: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維修</a:t>
          </a:r>
          <a:r>
            <a:rPr lang="en-US" altLang="zh-TW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(</a:t>
          </a:r>
          <a:r>
            <a:rPr lang="zh-TW" altLang="en-US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保留單據及包裝盒</a:t>
          </a:r>
          <a:r>
            <a:rPr lang="en-US" altLang="zh-TW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)</a:t>
          </a:r>
          <a:endParaRPr lang="zh-HK" altLang="en-US" sz="2800" kern="1200" dirty="0" smtClean="0">
            <a:solidFill>
              <a:srgbClr val="FF0000"/>
            </a:solidFill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5851033" y="79734"/>
        <a:ext cx="2913981" cy="2562868"/>
      </dsp:txXfrm>
    </dsp:sp>
    <dsp:sp modelId="{0D4F6137-E59E-425A-88AA-08B4E52FB0BE}">
      <dsp:nvSpPr>
        <dsp:cNvPr id="0" name=""/>
        <dsp:cNvSpPr/>
      </dsp:nvSpPr>
      <dsp:spPr>
        <a:xfrm>
          <a:off x="9050539" y="1105986"/>
          <a:ext cx="436277" cy="5103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HK" altLang="en-US" sz="2800" kern="1200"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9050539" y="1208058"/>
        <a:ext cx="305394" cy="306218"/>
      </dsp:txXfrm>
    </dsp:sp>
    <dsp:sp modelId="{795CAEDA-FBE2-43BF-A487-C0F8E676FBAF}">
      <dsp:nvSpPr>
        <dsp:cNvPr id="0" name=""/>
        <dsp:cNvSpPr/>
      </dsp:nvSpPr>
      <dsp:spPr>
        <a:xfrm>
          <a:off x="9667913" y="0"/>
          <a:ext cx="2057911" cy="2722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Adobe 黑体 Std R" panose="020B0400000000000000" pitchFamily="34" charset="-128"/>
              <a:ea typeface="Adobe 黑体 Std R" panose="020B0400000000000000" pitchFamily="34" charset="-128"/>
            </a:rPr>
            <a:t>學校借平板電腦予學生</a:t>
          </a:r>
          <a:r>
            <a:rPr lang="zh-TW" altLang="en-US" sz="2800" kern="1200" dirty="0" smtClean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rPr>
            <a:t>暫時使用</a:t>
          </a:r>
          <a:endParaRPr lang="zh-HK" altLang="en-US" sz="2800" kern="1200" dirty="0">
            <a:solidFill>
              <a:srgbClr val="FF0000"/>
            </a:solidFill>
            <a:latin typeface="Adobe 黑体 Std R" panose="020B0400000000000000" pitchFamily="34" charset="-128"/>
            <a:ea typeface="Adobe 黑体 Std R" panose="020B0400000000000000" pitchFamily="34" charset="-128"/>
          </a:endParaRPr>
        </a:p>
      </dsp:txBody>
      <dsp:txXfrm>
        <a:off x="9728187" y="60274"/>
        <a:ext cx="1937363" cy="2601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40690"/>
      </p:ext>
    </p:extLst>
  </p:cSld>
  <p:clrMapOvr>
    <a:masterClrMapping/>
  </p:clrMapOvr>
  <p:hf sldNum="0"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18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9746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086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959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565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686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16968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12319"/>
      </p:ext>
    </p:extLst>
  </p:cSld>
  <p:clrMapOvr>
    <a:masterClrMapping/>
  </p:clrMapOvr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9383949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226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83393"/>
      </p:ext>
    </p:extLst>
  </p:cSld>
  <p:clrMapOvr>
    <a:masterClrMapping/>
  </p:clrMapOvr>
  <p:hf sldNum="0"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25834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07138"/>
      </p:ext>
    </p:extLst>
  </p:cSld>
  <p:clrMapOvr>
    <a:masterClrMapping/>
  </p:clrMapOvr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646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126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9784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771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8952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81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45272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4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514205"/>
      </p:ext>
    </p:extLst>
  </p:cSld>
  <p:clrMapOvr>
    <a:masterClrMapping/>
  </p:clrMapOvr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140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801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513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319697"/>
      </p:ext>
    </p:extLst>
  </p:cSld>
  <p:clrMapOvr>
    <a:masterClrMapping/>
  </p:clrMapOvr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8750"/>
      </p:ext>
    </p:extLst>
  </p:cSld>
  <p:clrMapOvr>
    <a:masterClrMapping/>
  </p:clrMapOvr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9396453"/>
      </p:ext>
    </p:extLst>
  </p:cSld>
  <p:clrMapOvr>
    <a:masterClrMapping/>
  </p:clrMapOvr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2069"/>
      </p:ext>
    </p:extLst>
  </p:cSld>
  <p:clrMapOvr>
    <a:masterClrMapping/>
  </p:clrMapOvr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58044"/>
      </p:ext>
    </p:extLst>
  </p:cSld>
  <p:clrMapOvr>
    <a:masterClrMapping/>
  </p:clrMapOvr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446264"/>
      </p:ext>
    </p:extLst>
  </p:cSld>
  <p:clrMapOvr>
    <a:masterClrMapping/>
  </p:clrMapOvr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21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45296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29789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569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7374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08572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410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2170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688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3690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04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401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88417"/>
      </p:ext>
    </p:extLst>
  </p:cSld>
  <p:clrMapOvr>
    <a:masterClrMapping/>
  </p:clrMapOvr>
  <p:hf sldNum="0"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53639"/>
      </p:ext>
    </p:extLst>
  </p:cSld>
  <p:clrMapOvr>
    <a:masterClrMapping/>
  </p:clrMapOvr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02522"/>
      </p:ext>
    </p:extLst>
  </p:cSld>
  <p:clrMapOvr>
    <a:masterClrMapping/>
  </p:clrMapOvr>
  <p:hf sldNum="0"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639304"/>
      </p:ext>
    </p:extLst>
  </p:cSld>
  <p:clrMapOvr>
    <a:masterClrMapping/>
  </p:clrMapOvr>
  <p:hf sldNum="0"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77290"/>
      </p:ext>
    </p:extLst>
  </p:cSld>
  <p:clrMapOvr>
    <a:masterClrMapping/>
  </p:clrMapOvr>
  <p:hf sldNum="0"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77853"/>
      </p:ext>
    </p:extLst>
  </p:cSld>
  <p:clrMapOvr>
    <a:masterClrMapping/>
  </p:clrMapOvr>
  <p:hf sldNum="0"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19888"/>
      </p:ext>
    </p:extLst>
  </p:cSld>
  <p:clrMapOvr>
    <a:masterClrMapping/>
  </p:clrMapOvr>
  <p:hf sldNum="0"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60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684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3615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58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90275"/>
      </p:ext>
    </p:extLst>
  </p:cSld>
  <p:clrMapOvr>
    <a:masterClrMapping/>
  </p:clrMapOvr>
  <p:hf sldNum="0"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76521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998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5098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8954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531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41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132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259594"/>
      </p:ext>
    </p:extLst>
  </p:cSld>
  <p:clrMapOvr>
    <a:masterClrMapping/>
  </p:clrMapOvr>
  <p:hf sldNum="0"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970806"/>
      </p:ext>
    </p:extLst>
  </p:cSld>
  <p:clrMapOvr>
    <a:masterClrMapping/>
  </p:clrMapOvr>
  <p:hf sldNum="0" hdr="0" ftr="0" dt="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72703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3980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735051"/>
      </p:ext>
    </p:extLst>
  </p:cSld>
  <p:clrMapOvr>
    <a:masterClrMapping/>
  </p:clrMapOvr>
  <p:hf sldNum="0" hdr="0" ftr="0" dt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998582"/>
      </p:ext>
    </p:extLst>
  </p:cSld>
  <p:clrMapOvr>
    <a:masterClrMapping/>
  </p:clrMapOvr>
  <p:hf sldNum="0" hdr="0" ftr="0" dt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8755"/>
      </p:ext>
    </p:extLst>
  </p:cSld>
  <p:clrMapOvr>
    <a:masterClrMapping/>
  </p:clrMapOvr>
  <p:hf sldNum="0" hdr="0" ftr="0" dt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8255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3482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663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93447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4428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1956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0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31970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9038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5522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0801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414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80531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90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44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85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425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673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701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41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08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159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08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3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249486"/>
            <a:ext cx="5934511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86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38946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64102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79595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4239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68874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1976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0336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98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735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604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184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6009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6039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4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718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1578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39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089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3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249486"/>
            <a:ext cx="5934511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80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21134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323663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372074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00174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67889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9176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950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343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1266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925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1679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2046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32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393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2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922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5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509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3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249486"/>
            <a:ext cx="5934511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577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033069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31648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2008409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377161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48131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9898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149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728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7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021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560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5649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615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206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5599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038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505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24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216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1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043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7328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7898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9772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589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680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831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1516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2580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18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44794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747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31412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9144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185700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631290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16524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15878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371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174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3284890-85D2-4D7B-8EF5-15A9C1DB8F4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4910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428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17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5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077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8155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8/12/2026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2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2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199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2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3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  <p:sldLayoutId id="2147484028" r:id="rId14"/>
    <p:sldLayoutId id="2147484029" r:id="rId15"/>
    <p:sldLayoutId id="2147484030" r:id="rId16"/>
    <p:sldLayoutId id="2147484031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2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95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2860A92-8034-4E83-967F-9EC7C7C5CC55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12/8/2026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2AA27F6-AF2C-4060-BF61-F8FAA1FF4420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96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10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  <p:sldLayoutId id="2147484076" r:id="rId14"/>
    <p:sldLayoutId id="2147484077" r:id="rId15"/>
    <p:sldLayoutId id="2147484078" r:id="rId16"/>
    <p:sldLayoutId id="214748407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867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096" r:id="rId16"/>
    <p:sldLayoutId id="214748409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  <p:sldLayoutId id="2147484110" r:id="rId12"/>
    <p:sldLayoutId id="2147484111" r:id="rId13"/>
    <p:sldLayoutId id="2147484112" r:id="rId14"/>
    <p:sldLayoutId id="2147484113" r:id="rId15"/>
    <p:sldLayoutId id="2147484114" r:id="rId16"/>
    <p:sldLayoutId id="214748411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8664C608-40B1-4030-A28D-5B74BC98ADCE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8/12/2026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FAB73BC-B049-4115-A692-8D63A059BFB8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622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  <p:sldLayoutId id="2147484130" r:id="rId14"/>
    <p:sldLayoutId id="2147484131" r:id="rId15"/>
    <p:sldLayoutId id="2147484132" r:id="rId16"/>
    <p:sldLayoutId id="2147484133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1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43.png"/><Relationship Id="rId4" Type="http://schemas.openxmlformats.org/officeDocument/2006/relationships/diagramData" Target="../diagrams/data3.xml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54096" y="335252"/>
            <a:ext cx="9650168" cy="1207496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四年級   電子學習家長會</a:t>
            </a:r>
            <a:r>
              <a:rPr lang="en-US" altLang="zh-TW" sz="6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endParaRPr lang="zh-HK" altLang="en-US" sz="6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54096" y="1514213"/>
            <a:ext cx="8791575" cy="1655762"/>
          </a:xfrm>
        </p:spPr>
        <p:txBody>
          <a:bodyPr/>
          <a:lstStyle/>
          <a:p>
            <a:r>
              <a:rPr lang="en-US" altLang="zh-TW" sz="4000" dirty="0" smtClean="0">
                <a:solidFill>
                  <a:schemeClr val="tx1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28-08-2026</a:t>
            </a:r>
            <a:endParaRPr lang="zh-HK" altLang="en-US" sz="4000" dirty="0">
              <a:solidFill>
                <a:schemeClr val="tx1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598" y="3825024"/>
            <a:ext cx="4227396" cy="276895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23" y="3825024"/>
            <a:ext cx="2729976" cy="27689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5" y="2786481"/>
            <a:ext cx="5076668" cy="380750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97" y="1592410"/>
            <a:ext cx="3387897" cy="225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3893" y="953884"/>
            <a:ext cx="10740226" cy="5294518"/>
          </a:xfrm>
        </p:spPr>
        <p:txBody>
          <a:bodyPr>
            <a:noAutofit/>
          </a:bodyPr>
          <a:lstStyle/>
          <a:p>
            <a:r>
              <a:rPr lang="zh-TW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</a:t>
            </a:r>
            <a:r>
              <a:rPr lang="zh-TW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透過學校借用平板電腦電腦 </a:t>
            </a:r>
            <a:endParaRPr lang="en-US" altLang="zh-TW" sz="32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28/8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四年級的電子學習家長派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發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表格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綠色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32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HK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1-4/9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交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表格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給班主任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連同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2026-2027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證明副本</a:t>
            </a:r>
            <a:r>
              <a:rPr lang="en-US" altLang="zh-TW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lvl="0"/>
            <a:r>
              <a:rPr lang="en-US" altLang="zh-HK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月尾</a:t>
            </a:r>
            <a:r>
              <a:rPr lang="en-US" altLang="zh-TW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 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聯絡家長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辦理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手續</a:t>
            </a:r>
            <a:endParaRPr lang="en-US" altLang="zh-TW" sz="3200" b="1" dirty="0" smtClean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十月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起不再辦理借用</a:t>
            </a:r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手續</a:t>
            </a:r>
            <a:r>
              <a:rPr lang="en-US" altLang="zh-TW" sz="32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緊急情況除外</a:t>
            </a:r>
            <a:r>
              <a:rPr lang="en-US" altLang="zh-TW" sz="32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3200" b="1" i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如未能於</a:t>
            </a:r>
            <a:r>
              <a:rPr lang="en-US" altLang="zh-HK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HK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月首周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前取得新學年資助證明</a:t>
            </a:r>
            <a:r>
              <a:rPr lang="en-US" altLang="zh-TW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,</a:t>
            </a:r>
            <a:r>
              <a:rPr lang="zh-TW" altLang="en-US" sz="32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請先交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借用表格</a:t>
            </a:r>
            <a:endParaRPr lang="en-US" altLang="zh-TW" sz="3200" b="1" dirty="0" smtClean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32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聯絡黃善銘主任</a:t>
            </a:r>
            <a:endParaRPr lang="en-US" altLang="zh-TW" sz="32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56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33986" t="17778" r="9933" b="15916"/>
          <a:stretch/>
        </p:blipFill>
        <p:spPr>
          <a:xfrm>
            <a:off x="878013" y="94735"/>
            <a:ext cx="10169400" cy="676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44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6856" y="1052736"/>
            <a:ext cx="8084572" cy="5294518"/>
          </a:xfrm>
        </p:spPr>
        <p:txBody>
          <a:bodyPr>
            <a:normAutofit/>
          </a:bodyPr>
          <a:lstStyle/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方法三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家長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為學生準備平板電腦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留意規格及型號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自行負責維修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清除機內不相關的應用程式</a:t>
            </a: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校方定期檢查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每月一次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689214"/>
              </p:ext>
            </p:extLst>
          </p:nvPr>
        </p:nvGraphicFramePr>
        <p:xfrm>
          <a:off x="1987170" y="3863059"/>
          <a:ext cx="784887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3312368"/>
                <a:gridCol w="3600400"/>
              </a:tblGrid>
              <a:tr h="144016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 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</a:t>
                      </a:r>
                      <a:endParaRPr lang="en-US" altLang="zh-HK" sz="2400" b="1" dirty="0" smtClean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268084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64GB-128GB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64GB-128GB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13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</a:t>
                      </a:r>
                      <a:endParaRPr lang="en-US" altLang="zh-HK" sz="2400" b="1" dirty="0" smtClean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較新型號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I-PAD (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第六代</a:t>
                      </a:r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)(2019)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或較新型號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10-11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sz="2400" b="0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5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0464" y="-117268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注意事項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4080" y="988224"/>
            <a:ext cx="11107088" cy="5387861"/>
          </a:xfrm>
        </p:spPr>
        <p:txBody>
          <a:bodyPr>
            <a:normAutofit lnSpcReduction="10000"/>
          </a:bodyPr>
          <a:lstStyle/>
          <a:p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替學生開設</a:t>
            </a:r>
            <a:r>
              <a:rPr lang="zh-TW" altLang="en-US" sz="4000" b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個人</a:t>
            </a:r>
            <a:r>
              <a:rPr lang="zh-TW" altLang="en-US" sz="4000" b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網上</a:t>
            </a:r>
            <a:r>
              <a:rPr lang="zh-TW" altLang="en-US" sz="4000" b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戶口</a:t>
            </a:r>
            <a:r>
              <a:rPr lang="en-US" altLang="zh-TW" sz="4000" b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(google/apple ID)</a:t>
            </a:r>
          </a:p>
          <a:p>
            <a:r>
              <a:rPr lang="en-US" altLang="zh-TW" sz="28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800" b="1" i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按</a:t>
            </a:r>
            <a:r>
              <a:rPr lang="zh-TW" altLang="en-US" sz="28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學生手冊</a:t>
            </a:r>
            <a:r>
              <a:rPr lang="en-US" altLang="zh-TW" sz="28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P.11 OFFICE365 </a:t>
            </a:r>
            <a:r>
              <a:rPr lang="zh-TW" altLang="en-US" sz="28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的電郵</a:t>
            </a:r>
            <a:r>
              <a:rPr lang="en-US" altLang="zh-TW" sz="28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32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請家長及子女共同設定平板中所有密碼及牢記</a:t>
            </a:r>
            <a:endParaRPr lang="en-US" altLang="zh-TW" sz="3200" b="1" i="1" dirty="0" smtClean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建議不要連接 </a:t>
            </a:r>
            <a:r>
              <a:rPr lang="en-US" altLang="zh-TW" sz="32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ICOULD</a:t>
            </a:r>
            <a:r>
              <a:rPr lang="zh-HK" altLang="en-US" sz="32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密碼</a:t>
            </a:r>
            <a:r>
              <a:rPr lang="en-US" altLang="zh-HK" sz="3200" b="1" i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b="1" i="1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追蹤密碼</a:t>
            </a:r>
            <a:endParaRPr lang="en-US" altLang="zh-HK" sz="3200" b="1" i="1" dirty="0" smtClean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不可下載</a:t>
            </a:r>
            <a:r>
              <a:rPr lang="zh-TW" altLang="en-US" sz="4000" b="1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其他應用程式</a:t>
            </a:r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及</a:t>
            </a:r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軟</a:t>
            </a:r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件</a:t>
            </a:r>
            <a:endParaRPr lang="en-US" altLang="zh-TW" sz="4000" dirty="0" smtClean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桌布以簡約為主</a:t>
            </a:r>
            <a:endParaRPr lang="en-US" altLang="zh-TW" sz="4000" dirty="0" smtClean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安裝防毒</a:t>
            </a:r>
            <a:r>
              <a:rPr lang="zh-TW" altLang="en-US" sz="4000" dirty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軟</a:t>
            </a:r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件</a:t>
            </a:r>
            <a:r>
              <a:rPr lang="en-US" altLang="zh-TW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只限</a:t>
            </a:r>
            <a:r>
              <a:rPr lang="en-US" altLang="zh-TW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</a:t>
            </a:r>
            <a:r>
              <a:rPr lang="en-US" altLang="zh-TW" sz="4000" dirty="0" smtClean="0">
                <a:solidFill>
                  <a:schemeClr val="accent5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ndroid)</a:t>
            </a:r>
            <a:endParaRPr lang="zh-TW" altLang="en-US" sz="4000" dirty="0">
              <a:solidFill>
                <a:schemeClr val="accent5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zh-HK" altLang="en-US" sz="5000" dirty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4067">
            <a:off x="9744425" y="4159237"/>
            <a:ext cx="1761459" cy="183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305692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</a:t>
            </a:r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學習專區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93647" y="1333502"/>
            <a:ext cx="10058400" cy="4050792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供四至六年級學生使用</a:t>
            </a:r>
            <a:endParaRPr lang="en-US" altLang="zh-TW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預習教材、短片及自學遊戲</a:t>
            </a:r>
            <a:endParaRPr lang="zh-TW" altLang="en-US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電子學習相關的家長資訊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340" y="5032120"/>
            <a:ext cx="2610629" cy="17099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18243" t="6367" r="18243" b="47867"/>
          <a:stretch/>
        </p:blipFill>
        <p:spPr>
          <a:xfrm>
            <a:off x="6311039" y="555284"/>
            <a:ext cx="5567924" cy="2256788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 flipH="1" flipV="1">
            <a:off x="10008978" y="2528404"/>
            <a:ext cx="1145482" cy="175114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/>
          <p:nvPr/>
        </p:nvPicPr>
        <p:blipFill rotWithShape="1">
          <a:blip r:embed="rId4"/>
          <a:srcRect l="18584" t="17472" r="19233" b="58065"/>
          <a:stretch/>
        </p:blipFill>
        <p:spPr bwMode="auto">
          <a:xfrm>
            <a:off x="50194" y="3839882"/>
            <a:ext cx="8391224" cy="2224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直線單箭頭接點 10"/>
          <p:cNvCxnSpPr/>
          <p:nvPr/>
        </p:nvCxnSpPr>
        <p:spPr>
          <a:xfrm>
            <a:off x="4358277" y="1055000"/>
            <a:ext cx="754636" cy="362003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61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下載學習</a:t>
            </a:r>
            <a:r>
              <a:rPr lang="zh-TW" altLang="en-US" sz="4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應用程式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70" y="4399884"/>
            <a:ext cx="2610629" cy="170997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771" y="1605336"/>
            <a:ext cx="5572227" cy="2255716"/>
          </a:xfrm>
          <a:prstGeom prst="rect">
            <a:avLst/>
          </a:prstGeom>
        </p:spPr>
      </p:pic>
      <p:cxnSp>
        <p:nvCxnSpPr>
          <p:cNvPr id="12" name="直線單箭頭接點 11"/>
          <p:cNvCxnSpPr/>
          <p:nvPr/>
        </p:nvCxnSpPr>
        <p:spPr>
          <a:xfrm flipH="1">
            <a:off x="7918814" y="2131864"/>
            <a:ext cx="1248139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16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8986" t="27268" r="19257" b="26846"/>
          <a:stretch/>
        </p:blipFill>
        <p:spPr>
          <a:xfrm>
            <a:off x="4354121" y="3579702"/>
            <a:ext cx="7529384" cy="3146855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 flipH="1">
            <a:off x="10569463" y="3767623"/>
            <a:ext cx="1248139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057" t="11061" r="6092" b="33889"/>
          <a:stretch/>
        </p:blipFill>
        <p:spPr>
          <a:xfrm>
            <a:off x="0" y="197638"/>
            <a:ext cx="11320530" cy="3773509"/>
          </a:xfrm>
          <a:prstGeom prst="rect">
            <a:avLst/>
          </a:prstGeom>
        </p:spPr>
      </p:pic>
      <p:cxnSp>
        <p:nvCxnSpPr>
          <p:cNvPr id="10" name="直線單箭頭接點 9"/>
          <p:cNvCxnSpPr/>
          <p:nvPr/>
        </p:nvCxnSpPr>
        <p:spPr>
          <a:xfrm flipH="1">
            <a:off x="5036195" y="1580336"/>
            <a:ext cx="1248139" cy="100811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57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簡介英文電子</a:t>
            </a:r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書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1412" y="1793570"/>
            <a:ext cx="10638462" cy="3541714"/>
          </a:xfrm>
        </p:spPr>
        <p:txBody>
          <a:bodyPr>
            <a:normAutofit/>
          </a:bodyPr>
          <a:lstStyle/>
          <a:p>
            <a:r>
              <a:rPr lang="en-US" altLang="zh-TW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Longman Elect 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endParaRPr lang="en-US" altLang="zh-TW" sz="32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</a:t>
            </a:r>
            <a:r>
              <a:rPr lang="en-US" altLang="zh-TW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/9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起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按學校網頁指示</a:t>
            </a:r>
            <a:r>
              <a:rPr lang="zh-TW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下載英文電子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書架</a:t>
            </a:r>
            <a:endParaRPr lang="en-US" altLang="zh-TW" sz="3200" b="1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按手冊派發的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登入名稱及密碼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登入電子課本</a:t>
            </a:r>
            <a:endParaRPr lang="en-US" altLang="zh-TW" sz="3200" b="1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HK" altLang="en-US" sz="32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下載電子</a:t>
            </a:r>
            <a:r>
              <a:rPr lang="zh-HK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課本</a:t>
            </a:r>
            <a:endParaRPr lang="en-US" altLang="zh-HK" sz="32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先於家中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待領取平板</a:t>
            </a:r>
            <a:r>
              <a:rPr lang="zh-TW" altLang="en-US" sz="32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後再</a:t>
            </a:r>
            <a:r>
              <a:rPr lang="zh-TW" altLang="en-US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</a:t>
            </a:r>
            <a:r>
              <a:rPr lang="en-US" altLang="zh-TW" sz="32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HK" altLang="en-US" sz="32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en-US" altLang="zh-TW" sz="3200" b="1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buNone/>
            </a:pPr>
            <a:endParaRPr lang="en-US" altLang="zh-TW" sz="3200" b="1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907" y="4639165"/>
            <a:ext cx="3168457" cy="207534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12734" t="25458" r="8449" b="19072"/>
          <a:stretch/>
        </p:blipFill>
        <p:spPr>
          <a:xfrm>
            <a:off x="7620827" y="332790"/>
            <a:ext cx="4159047" cy="20500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73758" y="6345182"/>
            <a:ext cx="2601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dirty="0"/>
              <a:t>Remarks: </a:t>
            </a:r>
            <a:r>
              <a:rPr lang="zh-TW" altLang="en-US" dirty="0"/>
              <a:t>用實物投射器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3158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34189" t="22463" r="18378" b="32613"/>
          <a:stretch/>
        </p:blipFill>
        <p:spPr>
          <a:xfrm>
            <a:off x="109084" y="155079"/>
            <a:ext cx="11970653" cy="6377527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2084557" y="5638802"/>
            <a:ext cx="4571615" cy="893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橢圓 6"/>
          <p:cNvSpPr/>
          <p:nvPr/>
        </p:nvSpPr>
        <p:spPr>
          <a:xfrm>
            <a:off x="1434155" y="2862650"/>
            <a:ext cx="5222017" cy="14333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81094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40855"/>
            <a:ext cx="10515600" cy="1325563"/>
          </a:xfrm>
        </p:spPr>
        <p:txBody>
          <a:bodyPr/>
          <a:lstStyle/>
          <a:p>
            <a:r>
              <a:rPr lang="en-US" altLang="zh-HK" dirty="0" smtClean="0"/>
              <a:t>E bookshelf</a:t>
            </a:r>
            <a:r>
              <a:rPr lang="zh-TW" altLang="en-US" dirty="0" smtClean="0"/>
              <a:t> 培生電子書架</a:t>
            </a:r>
            <a:endParaRPr lang="zh-HK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5" t="28392" r="14584" b="53412"/>
          <a:stretch/>
        </p:blipFill>
        <p:spPr>
          <a:xfrm>
            <a:off x="8211899" y="506743"/>
            <a:ext cx="3700212" cy="2156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向右箭號 10"/>
          <p:cNvSpPr/>
          <p:nvPr/>
        </p:nvSpPr>
        <p:spPr>
          <a:xfrm rot="19874134">
            <a:off x="7158041" y="1809825"/>
            <a:ext cx="806824" cy="570155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2" name="橢圓 11"/>
          <p:cNvSpPr/>
          <p:nvPr/>
        </p:nvSpPr>
        <p:spPr>
          <a:xfrm>
            <a:off x="9247766" y="1977170"/>
            <a:ext cx="2054711" cy="6866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31" t="28235" r="14374" b="54039"/>
          <a:stretch/>
        </p:blipFill>
        <p:spPr>
          <a:xfrm>
            <a:off x="8211899" y="3174868"/>
            <a:ext cx="3700212" cy="2019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向右箭號 13"/>
          <p:cNvSpPr/>
          <p:nvPr/>
        </p:nvSpPr>
        <p:spPr>
          <a:xfrm rot="5178960">
            <a:off x="8545129" y="2689753"/>
            <a:ext cx="806824" cy="57015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5" name="橢圓 14"/>
          <p:cNvSpPr/>
          <p:nvPr/>
        </p:nvSpPr>
        <p:spPr>
          <a:xfrm>
            <a:off x="9156256" y="4483011"/>
            <a:ext cx="2054711" cy="6866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026" name="Picture 2" descr="iPad 螢幕快照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16" y="3435527"/>
            <a:ext cx="4268613" cy="32014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向右箭號 16"/>
          <p:cNvSpPr/>
          <p:nvPr/>
        </p:nvSpPr>
        <p:spPr>
          <a:xfrm rot="8746959">
            <a:off x="7551389" y="5057956"/>
            <a:ext cx="1285811" cy="791778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16" name="內容版面配置區 1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8" y="819296"/>
            <a:ext cx="2656284" cy="3541712"/>
          </a:xfr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7475" b="63238"/>
          <a:stretch/>
        </p:blipFill>
        <p:spPr>
          <a:xfrm>
            <a:off x="2889806" y="819296"/>
            <a:ext cx="5172369" cy="2280819"/>
          </a:xfrm>
          <a:prstGeom prst="rect">
            <a:avLst/>
          </a:prstGeom>
        </p:spPr>
      </p:pic>
      <p:sp>
        <p:nvSpPr>
          <p:cNvPr id="19" name="橢圓 18"/>
          <p:cNvSpPr/>
          <p:nvPr/>
        </p:nvSpPr>
        <p:spPr>
          <a:xfrm>
            <a:off x="4202261" y="2102385"/>
            <a:ext cx="1236451" cy="5513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向右箭號 7"/>
          <p:cNvSpPr/>
          <p:nvPr/>
        </p:nvSpPr>
        <p:spPr>
          <a:xfrm rot="20099006">
            <a:off x="2148005" y="2958149"/>
            <a:ext cx="1351751" cy="73245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9" name="橢圓 8"/>
          <p:cNvSpPr/>
          <p:nvPr/>
        </p:nvSpPr>
        <p:spPr>
          <a:xfrm>
            <a:off x="395598" y="1803029"/>
            <a:ext cx="2174738" cy="12600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向右箭號 6"/>
          <p:cNvSpPr/>
          <p:nvPr/>
        </p:nvSpPr>
        <p:spPr>
          <a:xfrm rot="21432340">
            <a:off x="7634870" y="2342484"/>
            <a:ext cx="806824" cy="57015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2928077" y="1208937"/>
            <a:ext cx="882178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HK" sz="1200" b="1" dirty="0" smtClean="0">
                <a:solidFill>
                  <a:schemeClr val="bg1"/>
                </a:solidFill>
              </a:rPr>
              <a:t>2026-2027</a:t>
            </a:r>
            <a:endParaRPr lang="zh-HK" altLang="en-US" sz="1200" b="1" dirty="0">
              <a:solidFill>
                <a:schemeClr val="bg1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2868183" y="1076810"/>
            <a:ext cx="1236451" cy="5513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1457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0436" y="139764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家長會流程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006426"/>
              </p:ext>
            </p:extLst>
          </p:nvPr>
        </p:nvGraphicFramePr>
        <p:xfrm>
          <a:off x="151214" y="1268760"/>
          <a:ext cx="8778602" cy="2578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9654"/>
                <a:gridCol w="6628948"/>
              </a:tblGrid>
              <a:tr h="17581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3:25 - 3:50</a:t>
                      </a:r>
                      <a:endParaRPr lang="zh-TW" altLang="zh-HK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3200" b="0" kern="100" dirty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  <a:cs typeface="Times New Roman" panose="02020603050405020304" pitchFamily="18" charset="0"/>
                        </a:rPr>
                        <a:t>本校協助學生購買平板電腦的安排</a:t>
                      </a:r>
                      <a:endParaRPr lang="en-US" altLang="zh-TW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  <a:cs typeface="Times New Roman" panose="02020603050405020304" pitchFamily="18" charset="0"/>
                        </a:rPr>
                        <a:t>四年級使用自攜裝置的注意事項</a:t>
                      </a:r>
                      <a:endParaRPr lang="en-US" altLang="zh-TW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簡介需下載的內容</a:t>
                      </a:r>
                      <a:endParaRPr lang="en-US" altLang="zh-HK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zh-HK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維修及借機的處理</a:t>
                      </a:r>
                      <a:endParaRPr lang="zh-TW" altLang="en-US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3:50 - 3:55</a:t>
                      </a:r>
                      <a:endParaRPr lang="zh-TW" altLang="zh-HK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3200" b="0" kern="100" dirty="0" smtClean="0">
                          <a:solidFill>
                            <a:schemeClr val="bg1"/>
                          </a:solidFill>
                          <a:effectLst/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問答環節</a:t>
                      </a:r>
                      <a:endParaRPr lang="zh-TW" altLang="zh-HK" sz="3200" b="0" kern="100" dirty="0" smtClean="0">
                        <a:solidFill>
                          <a:schemeClr val="bg1"/>
                        </a:solidFill>
                        <a:effectLst/>
                        <a:latin typeface="Adobe 黑体 Std R" panose="020B0400000000000000" pitchFamily="34" charset="-128"/>
                        <a:ea typeface="Adobe 黑体 Std R" panose="020B04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619" y="5043539"/>
            <a:ext cx="2610629" cy="170997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39" y="3965583"/>
            <a:ext cx="3725800" cy="27879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00" y="3981103"/>
            <a:ext cx="3705059" cy="27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4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599" y="1560513"/>
            <a:ext cx="11244649" cy="4820815"/>
          </a:xfrm>
        </p:spPr>
        <p:txBody>
          <a:bodyPr>
            <a:noAutofit/>
          </a:bodyPr>
          <a:lstStyle/>
          <a:p>
            <a:pPr lvl="0"/>
            <a:r>
              <a:rPr lang="zh-TW" altLang="en-US" sz="36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協助因居住環境所限及經濟能力有限的學生提供上網服務</a:t>
            </a:r>
            <a:endParaRPr lang="en-US" altLang="zh-TW" sz="36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申請資格如下</a:t>
            </a:r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</a:p>
          <a:p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1) 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</a:t>
            </a:r>
            <a:r>
              <a:rPr lang="en-US" altLang="zh-TW" sz="3600" b="1" dirty="0" smtClean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2026/2027</a:t>
            </a:r>
            <a:r>
              <a:rPr lang="zh-TW" altLang="en-US" sz="3600" b="1" dirty="0" smtClean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學年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領取 綜援</a:t>
            </a:r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全額</a:t>
            </a:r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半額書簿津貼的學生</a:t>
            </a:r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需提供資助證明</a:t>
            </a:r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2) </a:t>
            </a:r>
            <a:r>
              <a:rPr lang="zh-TW" altLang="en-US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因居住環境所限而未能獲得合適上網服務的學生</a:t>
            </a:r>
            <a:r>
              <a:rPr lang="en-US" altLang="zh-TW" sz="36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需提供住址或互聯網服務供應商證明</a:t>
            </a:r>
            <a:r>
              <a:rPr lang="en-US" altLang="zh-TW" sz="36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3600" b="1" dirty="0">
                <a:solidFill>
                  <a:srgbClr val="00206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3) </a:t>
            </a:r>
            <a:r>
              <a:rPr lang="zh-TW" altLang="en-US" sz="36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未能領取上網津貼</a:t>
            </a:r>
            <a:endParaRPr lang="en-US" altLang="zh-TW" sz="3200" b="1" dirty="0" smtClean="0">
              <a:solidFill>
                <a:srgbClr val="00206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endParaRPr lang="en-US" altLang="zh-TW" b="1" dirty="0" smtClean="0">
              <a:solidFill>
                <a:srgbClr val="00206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2837700" y="417513"/>
            <a:ext cx="6172200" cy="85725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rgbClr val="89160D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solidFill>
                  <a:prstClr val="black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rial Unicode MS" panose="020B0604020202020204" pitchFamily="34" charset="-120"/>
              </a:rPr>
              <a:t>電子學習的相關措施</a:t>
            </a:r>
            <a:r>
              <a:rPr lang="en-US" altLang="zh-TW" sz="4000" dirty="0">
                <a:solidFill>
                  <a:prstClr val="black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rial Unicode MS" panose="020B0604020202020204" pitchFamily="34" charset="-120"/>
              </a:rPr>
              <a:t>(P.1-6)</a:t>
            </a:r>
            <a:endParaRPr lang="zh-HK" altLang="en-US" sz="4000" dirty="0">
              <a:solidFill>
                <a:prstClr val="black"/>
              </a:solidFill>
              <a:latin typeface="Adobe 黑体 Std R" panose="020B0400000000000000" pitchFamily="34" charset="-128"/>
              <a:ea typeface="Adobe 黑体 Std R" panose="020B0400000000000000" pitchFamily="34" charset="-128"/>
              <a:cs typeface="Arial Unicode MS" panose="020B060402020202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7218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使用資訊科技政策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907" y="4639165"/>
            <a:ext cx="3168457" cy="20753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35" y="1775662"/>
            <a:ext cx="5572227" cy="2255716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3384080" y="3176836"/>
            <a:ext cx="850169" cy="72202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7971" t="6437" r="16874" b="18667"/>
          <a:stretch/>
        </p:blipFill>
        <p:spPr>
          <a:xfrm>
            <a:off x="5749200" y="1610904"/>
            <a:ext cx="6414213" cy="4147343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7119269" y="2885855"/>
            <a:ext cx="1456320" cy="5819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22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使用資訊科技政策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907" y="4639165"/>
            <a:ext cx="3168457" cy="2075349"/>
          </a:xfrm>
          <a:prstGeom prst="rect">
            <a:avLst/>
          </a:prstGeom>
        </p:spPr>
      </p:pic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0916" t="15200" r="22719" b="6449"/>
          <a:stretch/>
        </p:blipFill>
        <p:spPr>
          <a:xfrm>
            <a:off x="185459" y="1792839"/>
            <a:ext cx="6064228" cy="47394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33306" t="15455" r="11066" b="28740"/>
          <a:stretch/>
        </p:blipFill>
        <p:spPr>
          <a:xfrm>
            <a:off x="6343274" y="315377"/>
            <a:ext cx="5547673" cy="31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161535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資訊</a:t>
            </a:r>
            <a:r>
              <a:rPr lang="zh-TW" altLang="en-US" sz="4000" b="1" dirty="0"/>
              <a:t>素養</a:t>
            </a:r>
            <a:r>
              <a:rPr lang="zh-TW" altLang="en-US" sz="4000" b="1" dirty="0" smtClean="0"/>
              <a:t>的培養</a:t>
            </a:r>
            <a:r>
              <a:rPr lang="en-US" altLang="zh-TW" sz="4000" b="1" dirty="0" smtClean="0"/>
              <a:t>(</a:t>
            </a:r>
            <a:r>
              <a:rPr lang="zh-TW" altLang="en-US" sz="4000" b="1" dirty="0" smtClean="0"/>
              <a:t>編程科</a:t>
            </a:r>
            <a:r>
              <a:rPr lang="en-US" altLang="zh-TW" sz="4000" b="1" dirty="0" smtClean="0"/>
              <a:t>/</a:t>
            </a:r>
            <a:r>
              <a:rPr lang="zh-TW" altLang="en-US" sz="4000" b="1" dirty="0" smtClean="0"/>
              <a:t>成長課</a:t>
            </a:r>
            <a:r>
              <a:rPr lang="en-US" altLang="zh-TW" sz="4000" b="1" dirty="0" smtClean="0"/>
              <a:t>)</a:t>
            </a:r>
            <a:endParaRPr lang="zh-HK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38176" t="7808" r="26689" b="8107"/>
          <a:stretch/>
        </p:blipFill>
        <p:spPr>
          <a:xfrm>
            <a:off x="65901" y="857493"/>
            <a:ext cx="4324865" cy="582193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38243" t="8288" r="26757" b="6547"/>
          <a:stretch/>
        </p:blipFill>
        <p:spPr>
          <a:xfrm>
            <a:off x="4461261" y="857493"/>
            <a:ext cx="4253542" cy="582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32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144A64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5879" y="2186295"/>
            <a:ext cx="2922331" cy="3894911"/>
            <a:chOff x="0" y="0"/>
            <a:chExt cx="1154501" cy="15387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4501" cy="1538730"/>
            </a:xfrm>
            <a:custGeom>
              <a:avLst/>
              <a:gdLst/>
              <a:ahLst/>
              <a:cxnLst/>
              <a:rect l="l" t="t" r="r" b="b"/>
              <a:pathLst>
                <a:path w="1154501" h="1538730">
                  <a:moveTo>
                    <a:pt x="26492" y="0"/>
                  </a:moveTo>
                  <a:lnTo>
                    <a:pt x="1128009" y="0"/>
                  </a:lnTo>
                  <a:cubicBezTo>
                    <a:pt x="1142640" y="0"/>
                    <a:pt x="1154501" y="11861"/>
                    <a:pt x="1154501" y="26492"/>
                  </a:cubicBezTo>
                  <a:lnTo>
                    <a:pt x="1154501" y="1512238"/>
                  </a:lnTo>
                  <a:cubicBezTo>
                    <a:pt x="1154501" y="1526869"/>
                    <a:pt x="1142640" y="1538730"/>
                    <a:pt x="1128009" y="1538730"/>
                  </a:cubicBezTo>
                  <a:lnTo>
                    <a:pt x="26492" y="1538730"/>
                  </a:lnTo>
                  <a:cubicBezTo>
                    <a:pt x="19466" y="1538730"/>
                    <a:pt x="12728" y="1535939"/>
                    <a:pt x="7759" y="1530971"/>
                  </a:cubicBezTo>
                  <a:cubicBezTo>
                    <a:pt x="2791" y="1526002"/>
                    <a:pt x="0" y="1519264"/>
                    <a:pt x="0" y="1512238"/>
                  </a:cubicBezTo>
                  <a:lnTo>
                    <a:pt x="0" y="26492"/>
                  </a:lnTo>
                  <a:cubicBezTo>
                    <a:pt x="0" y="11861"/>
                    <a:pt x="11861" y="0"/>
                    <a:pt x="264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54501" cy="15673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474089" y="2186296"/>
            <a:ext cx="2341872" cy="1175645"/>
            <a:chOff x="0" y="0"/>
            <a:chExt cx="925184" cy="4644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5184" cy="464453"/>
            </a:xfrm>
            <a:custGeom>
              <a:avLst/>
              <a:gdLst/>
              <a:ahLst/>
              <a:cxnLst/>
              <a:rect l="l" t="t" r="r" b="b"/>
              <a:pathLst>
                <a:path w="925184" h="464453">
                  <a:moveTo>
                    <a:pt x="33059" y="0"/>
                  </a:moveTo>
                  <a:lnTo>
                    <a:pt x="892125" y="0"/>
                  </a:lnTo>
                  <a:cubicBezTo>
                    <a:pt x="910383" y="0"/>
                    <a:pt x="925184" y="14801"/>
                    <a:pt x="925184" y="33059"/>
                  </a:cubicBezTo>
                  <a:lnTo>
                    <a:pt x="925184" y="431394"/>
                  </a:lnTo>
                  <a:cubicBezTo>
                    <a:pt x="925184" y="440162"/>
                    <a:pt x="921701" y="448570"/>
                    <a:pt x="915501" y="454770"/>
                  </a:cubicBezTo>
                  <a:cubicBezTo>
                    <a:pt x="909302" y="460970"/>
                    <a:pt x="900893" y="464453"/>
                    <a:pt x="892125" y="464453"/>
                  </a:cubicBezTo>
                  <a:lnTo>
                    <a:pt x="33059" y="464453"/>
                  </a:lnTo>
                  <a:cubicBezTo>
                    <a:pt x="24291" y="464453"/>
                    <a:pt x="15882" y="460970"/>
                    <a:pt x="9683" y="454770"/>
                  </a:cubicBezTo>
                  <a:cubicBezTo>
                    <a:pt x="3483" y="448570"/>
                    <a:pt x="0" y="440162"/>
                    <a:pt x="0" y="431394"/>
                  </a:cubicBezTo>
                  <a:lnTo>
                    <a:pt x="0" y="33059"/>
                  </a:lnTo>
                  <a:cubicBezTo>
                    <a:pt x="0" y="24291"/>
                    <a:pt x="3483" y="15882"/>
                    <a:pt x="9683" y="9683"/>
                  </a:cubicBezTo>
                  <a:cubicBezTo>
                    <a:pt x="15882" y="3483"/>
                    <a:pt x="24291" y="0"/>
                    <a:pt x="330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925184" cy="4930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0366118" y="685801"/>
            <a:ext cx="1108547" cy="1108547"/>
          </a:xfrm>
          <a:custGeom>
            <a:avLst/>
            <a:gdLst/>
            <a:ahLst/>
            <a:cxnLst/>
            <a:rect l="l" t="t" r="r" b="b"/>
            <a:pathLst>
              <a:path w="1662821" h="1662821">
                <a:moveTo>
                  <a:pt x="0" y="0"/>
                </a:moveTo>
                <a:lnTo>
                  <a:pt x="1662821" y="0"/>
                </a:lnTo>
                <a:lnTo>
                  <a:pt x="1662821" y="1662821"/>
                </a:lnTo>
                <a:lnTo>
                  <a:pt x="0" y="16628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914400"/>
            <a:endParaRPr lang="zh-HK" altLang="en-US" sz="1200">
              <a:solidFill>
                <a:prstClr val="black"/>
              </a:solidFill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34568" y="6295691"/>
            <a:ext cx="1308907" cy="1308907"/>
          </a:xfrm>
          <a:custGeom>
            <a:avLst/>
            <a:gdLst/>
            <a:ahLst/>
            <a:cxnLst/>
            <a:rect l="l" t="t" r="r" b="b"/>
            <a:pathLst>
              <a:path w="1963360" h="1963360">
                <a:moveTo>
                  <a:pt x="0" y="0"/>
                </a:moveTo>
                <a:lnTo>
                  <a:pt x="1963361" y="0"/>
                </a:lnTo>
                <a:lnTo>
                  <a:pt x="1963361" y="1963360"/>
                </a:lnTo>
                <a:lnTo>
                  <a:pt x="0" y="1963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914400"/>
            <a:endParaRPr lang="zh-HK" altLang="en-US" sz="1200">
              <a:solidFill>
                <a:prstClr val="black"/>
              </a:solidFill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8130944" y="2204869"/>
            <a:ext cx="3655178" cy="533606"/>
            <a:chOff x="0" y="0"/>
            <a:chExt cx="1444021" cy="21080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986211" y="2186296"/>
            <a:ext cx="1878032" cy="1175645"/>
            <a:chOff x="0" y="0"/>
            <a:chExt cx="741939" cy="46445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41939" cy="464453"/>
            </a:xfrm>
            <a:custGeom>
              <a:avLst/>
              <a:gdLst/>
              <a:ahLst/>
              <a:cxnLst/>
              <a:rect l="l" t="t" r="r" b="b"/>
              <a:pathLst>
                <a:path w="741939" h="464453">
                  <a:moveTo>
                    <a:pt x="41224" y="0"/>
                  </a:moveTo>
                  <a:lnTo>
                    <a:pt x="700715" y="0"/>
                  </a:lnTo>
                  <a:cubicBezTo>
                    <a:pt x="711648" y="0"/>
                    <a:pt x="722134" y="4343"/>
                    <a:pt x="729865" y="12074"/>
                  </a:cubicBezTo>
                  <a:cubicBezTo>
                    <a:pt x="737595" y="19805"/>
                    <a:pt x="741939" y="30290"/>
                    <a:pt x="741939" y="41224"/>
                  </a:cubicBezTo>
                  <a:lnTo>
                    <a:pt x="741939" y="423229"/>
                  </a:lnTo>
                  <a:cubicBezTo>
                    <a:pt x="741939" y="434162"/>
                    <a:pt x="737595" y="444647"/>
                    <a:pt x="729865" y="452378"/>
                  </a:cubicBezTo>
                  <a:cubicBezTo>
                    <a:pt x="722134" y="460109"/>
                    <a:pt x="711648" y="464453"/>
                    <a:pt x="700715" y="464453"/>
                  </a:cubicBezTo>
                  <a:lnTo>
                    <a:pt x="41224" y="464453"/>
                  </a:lnTo>
                  <a:cubicBezTo>
                    <a:pt x="30290" y="464453"/>
                    <a:pt x="19805" y="460109"/>
                    <a:pt x="12074" y="452378"/>
                  </a:cubicBezTo>
                  <a:cubicBezTo>
                    <a:pt x="4343" y="444647"/>
                    <a:pt x="0" y="434162"/>
                    <a:pt x="0" y="423229"/>
                  </a:cubicBezTo>
                  <a:lnTo>
                    <a:pt x="0" y="41224"/>
                  </a:lnTo>
                  <a:cubicBezTo>
                    <a:pt x="0" y="30290"/>
                    <a:pt x="4343" y="19805"/>
                    <a:pt x="12074" y="12074"/>
                  </a:cubicBezTo>
                  <a:cubicBezTo>
                    <a:pt x="19805" y="4343"/>
                    <a:pt x="30290" y="0"/>
                    <a:pt x="41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41939" cy="4930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474089" y="3493319"/>
            <a:ext cx="2341872" cy="2587887"/>
            <a:chOff x="0" y="0"/>
            <a:chExt cx="925184" cy="10223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25184" cy="1022375"/>
            </a:xfrm>
            <a:custGeom>
              <a:avLst/>
              <a:gdLst/>
              <a:ahLst/>
              <a:cxnLst/>
              <a:rect l="l" t="t" r="r" b="b"/>
              <a:pathLst>
                <a:path w="925184" h="1022375">
                  <a:moveTo>
                    <a:pt x="33059" y="0"/>
                  </a:moveTo>
                  <a:lnTo>
                    <a:pt x="892125" y="0"/>
                  </a:lnTo>
                  <a:cubicBezTo>
                    <a:pt x="910383" y="0"/>
                    <a:pt x="925184" y="14801"/>
                    <a:pt x="925184" y="33059"/>
                  </a:cubicBezTo>
                  <a:lnTo>
                    <a:pt x="925184" y="989316"/>
                  </a:lnTo>
                  <a:cubicBezTo>
                    <a:pt x="925184" y="1007574"/>
                    <a:pt x="910383" y="1022375"/>
                    <a:pt x="892125" y="1022375"/>
                  </a:cubicBezTo>
                  <a:lnTo>
                    <a:pt x="33059" y="1022375"/>
                  </a:lnTo>
                  <a:cubicBezTo>
                    <a:pt x="24291" y="1022375"/>
                    <a:pt x="15882" y="1018892"/>
                    <a:pt x="9683" y="1012692"/>
                  </a:cubicBezTo>
                  <a:cubicBezTo>
                    <a:pt x="3483" y="1006493"/>
                    <a:pt x="0" y="998084"/>
                    <a:pt x="0" y="989316"/>
                  </a:cubicBezTo>
                  <a:lnTo>
                    <a:pt x="0" y="33059"/>
                  </a:lnTo>
                  <a:cubicBezTo>
                    <a:pt x="0" y="24291"/>
                    <a:pt x="3483" y="15882"/>
                    <a:pt x="9683" y="9683"/>
                  </a:cubicBezTo>
                  <a:cubicBezTo>
                    <a:pt x="15882" y="3483"/>
                    <a:pt x="24291" y="0"/>
                    <a:pt x="3305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925184" cy="10509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130944" y="2828335"/>
            <a:ext cx="3655178" cy="533606"/>
            <a:chOff x="0" y="0"/>
            <a:chExt cx="1444021" cy="2108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986211" y="3529493"/>
            <a:ext cx="1878032" cy="1230501"/>
            <a:chOff x="0" y="0"/>
            <a:chExt cx="741939" cy="48612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41939" cy="486124"/>
            </a:xfrm>
            <a:custGeom>
              <a:avLst/>
              <a:gdLst/>
              <a:ahLst/>
              <a:cxnLst/>
              <a:rect l="l" t="t" r="r" b="b"/>
              <a:pathLst>
                <a:path w="741939" h="486124">
                  <a:moveTo>
                    <a:pt x="41224" y="0"/>
                  </a:moveTo>
                  <a:lnTo>
                    <a:pt x="700715" y="0"/>
                  </a:lnTo>
                  <a:cubicBezTo>
                    <a:pt x="711648" y="0"/>
                    <a:pt x="722134" y="4343"/>
                    <a:pt x="729865" y="12074"/>
                  </a:cubicBezTo>
                  <a:cubicBezTo>
                    <a:pt x="737595" y="19805"/>
                    <a:pt x="741939" y="30290"/>
                    <a:pt x="741939" y="41224"/>
                  </a:cubicBezTo>
                  <a:lnTo>
                    <a:pt x="741939" y="444901"/>
                  </a:lnTo>
                  <a:cubicBezTo>
                    <a:pt x="741939" y="455834"/>
                    <a:pt x="737595" y="466319"/>
                    <a:pt x="729865" y="474050"/>
                  </a:cubicBezTo>
                  <a:cubicBezTo>
                    <a:pt x="722134" y="481781"/>
                    <a:pt x="711648" y="486124"/>
                    <a:pt x="700715" y="486124"/>
                  </a:cubicBezTo>
                  <a:lnTo>
                    <a:pt x="41224" y="486124"/>
                  </a:lnTo>
                  <a:cubicBezTo>
                    <a:pt x="18456" y="486124"/>
                    <a:pt x="0" y="467668"/>
                    <a:pt x="0" y="444901"/>
                  </a:cubicBezTo>
                  <a:lnTo>
                    <a:pt x="0" y="41224"/>
                  </a:lnTo>
                  <a:cubicBezTo>
                    <a:pt x="0" y="30290"/>
                    <a:pt x="4343" y="19805"/>
                    <a:pt x="12074" y="12074"/>
                  </a:cubicBezTo>
                  <a:cubicBezTo>
                    <a:pt x="19805" y="4343"/>
                    <a:pt x="30290" y="0"/>
                    <a:pt x="41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41939" cy="5146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986211" y="4925095"/>
            <a:ext cx="1878032" cy="1156111"/>
            <a:chOff x="0" y="0"/>
            <a:chExt cx="741939" cy="45673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41939" cy="456735"/>
            </a:xfrm>
            <a:custGeom>
              <a:avLst/>
              <a:gdLst/>
              <a:ahLst/>
              <a:cxnLst/>
              <a:rect l="l" t="t" r="r" b="b"/>
              <a:pathLst>
                <a:path w="741939" h="456735">
                  <a:moveTo>
                    <a:pt x="41224" y="0"/>
                  </a:moveTo>
                  <a:lnTo>
                    <a:pt x="700715" y="0"/>
                  </a:lnTo>
                  <a:cubicBezTo>
                    <a:pt x="711648" y="0"/>
                    <a:pt x="722134" y="4343"/>
                    <a:pt x="729865" y="12074"/>
                  </a:cubicBezTo>
                  <a:cubicBezTo>
                    <a:pt x="737595" y="19805"/>
                    <a:pt x="741939" y="30290"/>
                    <a:pt x="741939" y="41224"/>
                  </a:cubicBezTo>
                  <a:lnTo>
                    <a:pt x="741939" y="415512"/>
                  </a:lnTo>
                  <a:cubicBezTo>
                    <a:pt x="741939" y="426445"/>
                    <a:pt x="737595" y="436930"/>
                    <a:pt x="729865" y="444661"/>
                  </a:cubicBezTo>
                  <a:cubicBezTo>
                    <a:pt x="722134" y="452392"/>
                    <a:pt x="711648" y="456735"/>
                    <a:pt x="700715" y="456735"/>
                  </a:cubicBezTo>
                  <a:lnTo>
                    <a:pt x="41224" y="456735"/>
                  </a:lnTo>
                  <a:cubicBezTo>
                    <a:pt x="18456" y="456735"/>
                    <a:pt x="0" y="438279"/>
                    <a:pt x="0" y="415512"/>
                  </a:cubicBezTo>
                  <a:lnTo>
                    <a:pt x="0" y="41224"/>
                  </a:lnTo>
                  <a:cubicBezTo>
                    <a:pt x="0" y="30290"/>
                    <a:pt x="4343" y="19805"/>
                    <a:pt x="12074" y="12074"/>
                  </a:cubicBezTo>
                  <a:cubicBezTo>
                    <a:pt x="19805" y="4343"/>
                    <a:pt x="30290" y="0"/>
                    <a:pt x="41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741939" cy="4853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130944" y="3583710"/>
            <a:ext cx="3655178" cy="533606"/>
            <a:chOff x="0" y="0"/>
            <a:chExt cx="1444021" cy="21080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130944" y="4226388"/>
            <a:ext cx="3655178" cy="533606"/>
            <a:chOff x="0" y="0"/>
            <a:chExt cx="1444021" cy="21080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130944" y="4925094"/>
            <a:ext cx="3655178" cy="533606"/>
            <a:chOff x="0" y="0"/>
            <a:chExt cx="1444021" cy="21080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130944" y="5547600"/>
            <a:ext cx="3655178" cy="533606"/>
            <a:chOff x="0" y="0"/>
            <a:chExt cx="1444021" cy="21080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444021" cy="210807"/>
            </a:xfrm>
            <a:custGeom>
              <a:avLst/>
              <a:gdLst/>
              <a:ahLst/>
              <a:cxnLst/>
              <a:rect l="l" t="t" r="r" b="b"/>
              <a:pathLst>
                <a:path w="1444021" h="210807">
                  <a:moveTo>
                    <a:pt x="21181" y="0"/>
                  </a:moveTo>
                  <a:lnTo>
                    <a:pt x="1422840" y="0"/>
                  </a:lnTo>
                  <a:cubicBezTo>
                    <a:pt x="1434538" y="0"/>
                    <a:pt x="1444021" y="9483"/>
                    <a:pt x="1444021" y="21181"/>
                  </a:cubicBezTo>
                  <a:lnTo>
                    <a:pt x="1444021" y="189627"/>
                  </a:lnTo>
                  <a:cubicBezTo>
                    <a:pt x="1444021" y="201324"/>
                    <a:pt x="1434538" y="210807"/>
                    <a:pt x="1422840" y="210807"/>
                  </a:cubicBezTo>
                  <a:lnTo>
                    <a:pt x="21181" y="210807"/>
                  </a:lnTo>
                  <a:cubicBezTo>
                    <a:pt x="9483" y="210807"/>
                    <a:pt x="0" y="201324"/>
                    <a:pt x="0" y="189627"/>
                  </a:cubicBezTo>
                  <a:lnTo>
                    <a:pt x="0" y="21181"/>
                  </a:lnTo>
                  <a:cubicBezTo>
                    <a:pt x="0" y="9483"/>
                    <a:pt x="9483" y="0"/>
                    <a:pt x="2118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1000"/>
                  </a:srgbClr>
                </a:gs>
                <a:gs pos="100000">
                  <a:srgbClr val="144A64">
                    <a:alpha val="51000"/>
                  </a:srgbClr>
                </a:gs>
              </a:gsLst>
              <a:lin ang="0"/>
            </a:gradFill>
            <a:ln w="19050" cap="sq">
              <a:solidFill>
                <a:srgbClr val="66CD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1444021" cy="2393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914400">
                <a:lnSpc>
                  <a:spcPts val="1609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160975" y="2646262"/>
            <a:ext cx="521024" cy="401345"/>
            <a:chOff x="0" y="0"/>
            <a:chExt cx="812800" cy="626101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2266271" y="615950"/>
            <a:ext cx="7734989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5133"/>
              </a:lnSpc>
              <a:spcBef>
                <a:spcPct val="0"/>
              </a:spcBef>
            </a:pPr>
            <a:r>
              <a:rPr lang="en-US" sz="3666" b="1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人工智能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227925" y="1207843"/>
            <a:ext cx="5811680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5133"/>
              </a:lnSpc>
              <a:spcBef>
                <a:spcPct val="0"/>
              </a:spcBef>
            </a:pPr>
            <a:r>
              <a:rPr lang="en-US" sz="3666">
                <a:solidFill>
                  <a:srgbClr val="66CDFF"/>
                </a:solidFill>
                <a:latin typeface="Gordita"/>
                <a:ea typeface="Gordita"/>
                <a:cs typeface="Gordita"/>
                <a:sym typeface="Gordita"/>
              </a:rPr>
              <a:t>倫理及素養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79439" y="3657645"/>
            <a:ext cx="2728373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人工智能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3627682" y="2483742"/>
            <a:ext cx="2034687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DEEP LEARNING</a:t>
            </a:r>
          </a:p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深度學習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26275" y="4132875"/>
            <a:ext cx="263470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5" lvl="1" indent="-151138" algn="just" defTabSz="914400">
              <a:lnSpc>
                <a:spcPts val="1960"/>
              </a:lnSpc>
              <a:buFont typeface="Arial"/>
              <a:buChar char="•"/>
            </a:pPr>
            <a:r>
              <a:rPr lang="en-US" sz="1400" spc="102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着重AI帶來的便利</a:t>
            </a:r>
          </a:p>
          <a:p>
            <a:pPr marL="302275" lvl="1" indent="-151138" algn="just" defTabSz="914400">
              <a:lnSpc>
                <a:spcPts val="1960"/>
              </a:lnSpc>
              <a:buFont typeface="Arial"/>
              <a:buChar char="•"/>
            </a:pPr>
            <a:r>
              <a:rPr lang="en-US" sz="1400" spc="102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忽略人工智能可帶來的後果</a:t>
            </a:r>
          </a:p>
          <a:p>
            <a:pPr marL="302275" lvl="1" indent="-151138" algn="just" defTabSz="914400">
              <a:lnSpc>
                <a:spcPts val="1960"/>
              </a:lnSpc>
              <a:buFont typeface="Arial"/>
              <a:buChar char="•"/>
            </a:pPr>
            <a:r>
              <a:rPr lang="en-US" sz="1400" spc="102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先了解，才能討論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194045" y="2553693"/>
            <a:ext cx="1503339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大數據議題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307308" y="2282314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資料蒐集的私隱問題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26276" y="3323841"/>
            <a:ext cx="2728373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333"/>
              </a:lnSpc>
              <a:spcBef>
                <a:spcPct val="0"/>
              </a:spcBef>
            </a:pPr>
            <a:r>
              <a:rPr lang="en-US" sz="1667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ARTIFICIAL INTELLIGENCE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627682" y="4415401"/>
            <a:ext cx="2034687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GENERATIVE AI</a:t>
            </a:r>
          </a:p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生成式AI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311935" y="2894340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資料蒐集的目的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173558" y="3800150"/>
            <a:ext cx="1503339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不可控的生成結果及內容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173558" y="5368107"/>
            <a:ext cx="1503339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AI代辦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307308" y="3662311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準確性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8307308" y="4304990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對AI的心理依附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307308" y="5003696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會否影響大腦參與度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307308" y="5626201"/>
            <a:ext cx="224967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00">
              <a:lnSpc>
                <a:spcPts val="2613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Be Vietnam"/>
                <a:ea typeface="Be Vietnam"/>
                <a:cs typeface="Be Vietnam"/>
                <a:sym typeface="Be Vietnam"/>
              </a:rPr>
              <a:t>人類存在價值問題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3067697" y="4791331"/>
            <a:ext cx="521024" cy="401345"/>
            <a:chOff x="0" y="0"/>
            <a:chExt cx="812800" cy="626101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5682855" y="2573446"/>
            <a:ext cx="521024" cy="401345"/>
            <a:chOff x="0" y="0"/>
            <a:chExt cx="812800" cy="626101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5662369" y="4052156"/>
            <a:ext cx="521024" cy="401345"/>
            <a:chOff x="0" y="0"/>
            <a:chExt cx="812800" cy="626101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5662369" y="5346928"/>
            <a:ext cx="521024" cy="401345"/>
            <a:chOff x="0" y="0"/>
            <a:chExt cx="812800" cy="626101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7741833" y="2270999"/>
            <a:ext cx="521024" cy="401345"/>
            <a:chOff x="0" y="0"/>
            <a:chExt cx="812800" cy="626101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7741833" y="2873160"/>
            <a:ext cx="521024" cy="401345"/>
            <a:chOff x="0" y="0"/>
            <a:chExt cx="812800" cy="626101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7741833" y="3695744"/>
            <a:ext cx="521024" cy="401345"/>
            <a:chOff x="0" y="0"/>
            <a:chExt cx="812800" cy="626101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7741833" y="4252828"/>
            <a:ext cx="521024" cy="401345"/>
            <a:chOff x="0" y="0"/>
            <a:chExt cx="812800" cy="626101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7741833" y="5004862"/>
            <a:ext cx="521024" cy="401345"/>
            <a:chOff x="0" y="0"/>
            <a:chExt cx="812800" cy="626101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7741833" y="5611100"/>
            <a:ext cx="521024" cy="401345"/>
            <a:chOff x="0" y="0"/>
            <a:chExt cx="812800" cy="626101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812800" cy="626101"/>
            </a:xfrm>
            <a:custGeom>
              <a:avLst/>
              <a:gdLst/>
              <a:ahLst/>
              <a:cxnLst/>
              <a:rect l="l" t="t" r="r" b="b"/>
              <a:pathLst>
                <a:path w="812800" h="626101">
                  <a:moveTo>
                    <a:pt x="812800" y="31305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22901"/>
                  </a:lnTo>
                  <a:lnTo>
                    <a:pt x="406400" y="422901"/>
                  </a:lnTo>
                  <a:lnTo>
                    <a:pt x="406400" y="626101"/>
                  </a:lnTo>
                  <a:lnTo>
                    <a:pt x="812800" y="313050"/>
                  </a:lnTo>
                  <a:close/>
                </a:path>
              </a:pathLst>
            </a:custGeom>
            <a:gradFill rotWithShape="1"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defTabSz="914400"/>
              <a:endParaRPr lang="zh-HK" altLang="en-US" sz="1200">
                <a:solidFill>
                  <a:prstClr val="black"/>
                </a:solidFill>
              </a:endParaRP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0" y="155575"/>
              <a:ext cx="711200" cy="2673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914400">
                <a:lnSpc>
                  <a:spcPts val="2331"/>
                </a:lnSpc>
              </a:pPr>
              <a:endParaRPr sz="1200">
                <a:solidFill>
                  <a:prstClr val="black"/>
                </a:solidFill>
              </a:endParaRPr>
            </a:p>
          </p:txBody>
        </p:sp>
      </p:grpSp>
      <p:sp>
        <p:nvSpPr>
          <p:cNvPr id="89" name="Freeform 89"/>
          <p:cNvSpPr/>
          <p:nvPr/>
        </p:nvSpPr>
        <p:spPr>
          <a:xfrm rot="-1106967">
            <a:off x="9554594" y="-473162"/>
            <a:ext cx="3175342" cy="3489387"/>
          </a:xfrm>
          <a:custGeom>
            <a:avLst/>
            <a:gdLst/>
            <a:ahLst/>
            <a:cxnLst/>
            <a:rect l="l" t="t" r="r" b="b"/>
            <a:pathLst>
              <a:path w="4763013" h="5234080">
                <a:moveTo>
                  <a:pt x="0" y="0"/>
                </a:moveTo>
                <a:lnTo>
                  <a:pt x="4763012" y="0"/>
                </a:lnTo>
                <a:lnTo>
                  <a:pt x="4763012" y="5234080"/>
                </a:lnTo>
                <a:lnTo>
                  <a:pt x="0" y="5234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914400"/>
            <a:endParaRPr lang="zh-HK" altLang="en-US" sz="1200">
              <a:solidFill>
                <a:prstClr val="black"/>
              </a:solidFill>
            </a:endParaRPr>
          </a:p>
        </p:txBody>
      </p:sp>
      <p:sp>
        <p:nvSpPr>
          <p:cNvPr id="90" name="Freeform 90"/>
          <p:cNvSpPr/>
          <p:nvPr/>
        </p:nvSpPr>
        <p:spPr>
          <a:xfrm>
            <a:off x="-32887" y="-80491"/>
            <a:ext cx="3065963" cy="3359882"/>
          </a:xfrm>
          <a:custGeom>
            <a:avLst/>
            <a:gdLst/>
            <a:ahLst/>
            <a:cxnLst/>
            <a:rect l="l" t="t" r="r" b="b"/>
            <a:pathLst>
              <a:path w="4598945" h="5039823">
                <a:moveTo>
                  <a:pt x="0" y="0"/>
                </a:moveTo>
                <a:lnTo>
                  <a:pt x="4598945" y="0"/>
                </a:lnTo>
                <a:lnTo>
                  <a:pt x="4598945" y="5039823"/>
                </a:lnTo>
                <a:lnTo>
                  <a:pt x="0" y="50398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8216"/>
            </a:stretch>
          </a:blipFill>
        </p:spPr>
        <p:txBody>
          <a:bodyPr/>
          <a:lstStyle/>
          <a:p>
            <a:pPr defTabSz="914400"/>
            <a:endParaRPr lang="zh-HK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843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144859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使用平板電腦規則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一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1202319"/>
            <a:ext cx="10058400" cy="4050792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課室規則</a:t>
            </a:r>
            <a:endParaRPr lang="zh-HK" altLang="en-US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7221" r="5316" b="8148"/>
          <a:stretch/>
        </p:blipFill>
        <p:spPr>
          <a:xfrm rot="808221">
            <a:off x="9732194" y="299453"/>
            <a:ext cx="2178287" cy="1907377"/>
          </a:xfrm>
          <a:prstGeom prst="rect">
            <a:avLst/>
          </a:prstGeom>
        </p:spPr>
      </p:pic>
      <p:sp>
        <p:nvSpPr>
          <p:cNvPr id="5" name="爆炸 2 4"/>
          <p:cNvSpPr/>
          <p:nvPr/>
        </p:nvSpPr>
        <p:spPr>
          <a:xfrm>
            <a:off x="38342" y="1754203"/>
            <a:ext cx="4591562" cy="3562856"/>
          </a:xfrm>
          <a:prstGeom prst="irregularSeal2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在老師指示下方</a:t>
            </a:r>
            <a:r>
              <a:rPr lang="zh-TW" altLang="en-US" sz="28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可</a:t>
            </a:r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</a:t>
            </a:r>
            <a:endParaRPr lang="zh-HK" altLang="en-US" sz="28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6" name="爆炸 2 5"/>
          <p:cNvSpPr/>
          <p:nvPr/>
        </p:nvSpPr>
        <p:spPr>
          <a:xfrm>
            <a:off x="3221565" y="1111044"/>
            <a:ext cx="5019162" cy="3673411"/>
          </a:xfrm>
          <a:prstGeom prst="irregularSeal2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不可利用</a:t>
            </a:r>
            <a:r>
              <a:rPr lang="zh-TW" altLang="en-US" sz="28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平板電腦</a:t>
            </a:r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進行拍照、錄影及錄音</a:t>
            </a:r>
            <a:endParaRPr lang="zh-HK" altLang="en-US" sz="28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7" name="爆炸 2 6"/>
          <p:cNvSpPr/>
          <p:nvPr/>
        </p:nvSpPr>
        <p:spPr>
          <a:xfrm>
            <a:off x="3678695" y="3730141"/>
            <a:ext cx="4900745" cy="3129566"/>
          </a:xfrm>
          <a:prstGeom prst="irregularSeal2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不可</a:t>
            </a:r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擅自</a:t>
            </a:r>
            <a:endParaRPr lang="en-US" altLang="zh-TW" sz="28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algn="ctr"/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下載軟件</a:t>
            </a:r>
            <a:endParaRPr lang="zh-HK" altLang="en-US" sz="28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022" y="5104075"/>
            <a:ext cx="2610629" cy="1709970"/>
          </a:xfrm>
          <a:prstGeom prst="rect">
            <a:avLst/>
          </a:prstGeom>
        </p:spPr>
      </p:pic>
      <p:sp>
        <p:nvSpPr>
          <p:cNvPr id="9" name="爆炸 2 8"/>
          <p:cNvSpPr/>
          <p:nvPr/>
        </p:nvSpPr>
        <p:spPr>
          <a:xfrm rot="1335566">
            <a:off x="7693719" y="1984804"/>
            <a:ext cx="4005330" cy="3340100"/>
          </a:xfrm>
          <a:prstGeom prst="irregularSeal2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不可擅自借用同學的平板電腦</a:t>
            </a:r>
            <a:endParaRPr lang="zh-HK" altLang="en-US" sz="28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66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arko.hk/images/201112/goods_img/260_P_13237234885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2" y="2319368"/>
            <a:ext cx="344805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71981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使用平板電腦規則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二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9848" y="1252950"/>
            <a:ext cx="10058400" cy="4050792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轉堂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小息規則</a:t>
            </a:r>
            <a:endParaRPr lang="zh-HK" altLang="en-US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7221" r="5316" b="8148"/>
          <a:stretch/>
        </p:blipFill>
        <p:spPr>
          <a:xfrm rot="808221">
            <a:off x="9411284" y="396359"/>
            <a:ext cx="2431657" cy="2129236"/>
          </a:xfrm>
          <a:prstGeom prst="rect">
            <a:avLst/>
          </a:prstGeom>
        </p:spPr>
      </p:pic>
      <p:sp>
        <p:nvSpPr>
          <p:cNvPr id="5" name="爆炸 2 4"/>
          <p:cNvSpPr/>
          <p:nvPr/>
        </p:nvSpPr>
        <p:spPr>
          <a:xfrm rot="266223">
            <a:off x="3563804" y="1923586"/>
            <a:ext cx="6739732" cy="4084083"/>
          </a:xfrm>
          <a:prstGeom prst="irregularSeal2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206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小息、轉堂及離開課室前，平板電腦必須放回抽屜</a:t>
            </a:r>
            <a:r>
              <a:rPr lang="en-US" altLang="zh-TW" sz="28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800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書包內</a:t>
            </a:r>
            <a:endParaRPr lang="zh-HK" altLang="en-US" sz="2800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860" y="5044999"/>
            <a:ext cx="2610629" cy="17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7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1412" y="339173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使用平板電腦規則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三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1412" y="1483516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忘記攜帶平板電腦回校 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為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電腦充電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sz="36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6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36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zh-HK" altLang="en-US" sz="36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7221" r="5316" b="8148"/>
          <a:stretch/>
        </p:blipFill>
        <p:spPr>
          <a:xfrm rot="808221">
            <a:off x="9561736" y="281715"/>
            <a:ext cx="2293938" cy="2008645"/>
          </a:xfrm>
          <a:prstGeom prst="rect">
            <a:avLst/>
          </a:prstGeom>
        </p:spPr>
      </p:pic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2753595555"/>
              </p:ext>
            </p:extLst>
          </p:nvPr>
        </p:nvGraphicFramePr>
        <p:xfrm>
          <a:off x="1141412" y="2302894"/>
          <a:ext cx="10432750" cy="272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120" y="5025230"/>
            <a:ext cx="2610629" cy="170997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996" y="4545105"/>
            <a:ext cx="2561968" cy="19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305105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使用平板電腦規則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</a:t>
            </a:r>
            <a:r>
              <a:rPr lang="en-US" altLang="zh-TW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1069847" y="1453782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上課中途壞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機 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無電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zh-HK" altLang="en-US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52600317"/>
              </p:ext>
            </p:extLst>
          </p:nvPr>
        </p:nvGraphicFramePr>
        <p:xfrm>
          <a:off x="1069846" y="2088780"/>
          <a:ext cx="9340045" cy="272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7136" y="1"/>
            <a:ext cx="2769323" cy="254589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830" y="5039898"/>
            <a:ext cx="2610629" cy="17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9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6579" y="242651"/>
            <a:ext cx="10058400" cy="1609344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</a:t>
            </a:r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電腦發生</a:t>
            </a:r>
            <a:r>
              <a:rPr lang="zh-TW" altLang="en-US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故障及</a:t>
            </a:r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維修處理</a:t>
            </a:r>
            <a:endParaRPr lang="zh-HK" altLang="en-US" sz="4000" b="1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340" y="5032120"/>
            <a:ext cx="2610629" cy="170997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0516">
            <a:off x="8593658" y="390127"/>
            <a:ext cx="2897065" cy="1931376"/>
          </a:xfrm>
          <a:prstGeom prst="rect">
            <a:avLst/>
          </a:prstGeom>
        </p:spPr>
      </p:pic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101200536"/>
              </p:ext>
            </p:extLst>
          </p:nvPr>
        </p:nvGraphicFramePr>
        <p:xfrm>
          <a:off x="138293" y="1326594"/>
          <a:ext cx="11734972" cy="272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9"/>
          <a:srcRect l="4178" t="7839" r="5230" b="7094"/>
          <a:stretch/>
        </p:blipFill>
        <p:spPr>
          <a:xfrm>
            <a:off x="7262090" y="5032120"/>
            <a:ext cx="2216250" cy="17099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8293" y="4048930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2800" b="1" dirty="0"/>
              <a:t>APM, </a:t>
            </a:r>
            <a:r>
              <a:rPr lang="zh-HK" altLang="en-US" sz="2800" b="1" dirty="0"/>
              <a:t>觀塘</a:t>
            </a:r>
            <a:r>
              <a:rPr lang="en-US" altLang="zh-HK" sz="2800" b="1" dirty="0"/>
              <a:t>, 418 </a:t>
            </a:r>
            <a:r>
              <a:rPr lang="zh-HK" altLang="en-US" sz="2800" b="1" dirty="0"/>
              <a:t>號 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10"/>
          <a:srcRect l="26284" t="21141" r="27432" b="35496"/>
          <a:stretch/>
        </p:blipFill>
        <p:spPr>
          <a:xfrm>
            <a:off x="3089188" y="4593096"/>
            <a:ext cx="4077730" cy="21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3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1413" y="0"/>
            <a:ext cx="9905998" cy="1478570"/>
          </a:xfrm>
        </p:spPr>
        <p:txBody>
          <a:bodyPr/>
          <a:lstStyle/>
          <a:p>
            <a:r>
              <a:rPr lang="zh-TW" altLang="en-US" sz="40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簡介平板電腦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1413" y="1080595"/>
            <a:ext cx="9905999" cy="3541714"/>
          </a:xfrm>
        </p:spPr>
        <p:txBody>
          <a:bodyPr>
            <a:normAutofit/>
          </a:bodyPr>
          <a:lstStyle/>
          <a:p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上課系統</a:t>
            </a:r>
            <a:r>
              <a:rPr lang="en-US" altLang="zh-TW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ANDROID</a:t>
            </a:r>
            <a:r>
              <a:rPr lang="zh-TW" altLang="en-US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及 </a:t>
            </a:r>
            <a:r>
              <a:rPr lang="en-US" altLang="zh-TW" sz="32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IOS</a:t>
            </a:r>
            <a:endParaRPr lang="en-US" altLang="zh-TW" sz="32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930" y="4233630"/>
            <a:ext cx="3915944" cy="2564955"/>
          </a:xfrm>
          <a:prstGeom prst="rect">
            <a:avLst/>
          </a:prstGeom>
        </p:spPr>
      </p:pic>
      <p:pic>
        <p:nvPicPr>
          <p:cNvPr id="1030" name="Picture 6" descr="Apple I PAD AIR 2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73"/>
          <a:stretch/>
        </p:blipFill>
        <p:spPr bwMode="auto">
          <a:xfrm>
            <a:off x="8278085" y="65627"/>
            <a:ext cx="3818789" cy="406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19051"/>
              </p:ext>
            </p:extLst>
          </p:nvPr>
        </p:nvGraphicFramePr>
        <p:xfrm>
          <a:off x="166607" y="1754172"/>
          <a:ext cx="784887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3312368"/>
                <a:gridCol w="3600400"/>
              </a:tblGrid>
              <a:tr h="144016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 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</a:t>
                      </a:r>
                      <a:endParaRPr lang="en-US" altLang="zh-HK" sz="2400" b="1" dirty="0" smtClean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268084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64GB-128GB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64GB-128GB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建議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ANDROID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13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</a:t>
                      </a:r>
                      <a:endParaRPr lang="en-US" altLang="zh-HK" sz="2400" b="1" dirty="0" smtClean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較新型號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I-PAD (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第六代</a:t>
                      </a:r>
                      <a:r>
                        <a:rPr lang="en-US" altLang="zh-HK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)(2019)</a:t>
                      </a:r>
                      <a:r>
                        <a:rPr lang="zh-HK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或較新型號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10-11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sz="2400" b="0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1217" t="18018" r="63986" b="25526"/>
          <a:stretch/>
        </p:blipFill>
        <p:spPr>
          <a:xfrm>
            <a:off x="5013260" y="4058697"/>
            <a:ext cx="3002219" cy="27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2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6" y="12165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以往的違規情況</a:t>
            </a:r>
            <a:endParaRPr lang="zh-HK" altLang="en-US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7569" y="1027095"/>
            <a:ext cx="11409783" cy="4716882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1) 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未經老師許可，在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課堂內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使用平板電腦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拍照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如老師或學生</a:t>
            </a:r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2) 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未經老師許可，在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課堂內及小息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使用 </a:t>
            </a:r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如使用社交平台或觀看短片</a:t>
            </a:r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28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未經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老師許可，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運用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人工智能技術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完成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功課</a:t>
            </a: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4) 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瀏覽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不良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網頁</a:t>
            </a:r>
            <a:endParaRPr lang="en-US" altLang="zh-TW" sz="28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5</a:t>
            </a:r>
            <a:r>
              <a:rPr lang="en-US" altLang="zh-TW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</a:t>
            </a:r>
            <a:r>
              <a:rPr lang="zh-TW" altLang="en-US" sz="28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學生</a:t>
            </a:r>
            <a:r>
              <a:rPr lang="zh-TW" altLang="en-US" sz="28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在家沉迷於利用平板電腦進行非學習的活動</a:t>
            </a:r>
            <a:r>
              <a:rPr lang="en-US" altLang="zh-TW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需獲家長舉報</a:t>
            </a:r>
            <a:r>
              <a:rPr lang="en-US" altLang="zh-TW" sz="28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800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處理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：通知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家長加以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督促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再犯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或嚴重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違規將傳介至 訓導 處理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期望家長教導子女如何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善用平板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電腦作</a:t>
            </a:r>
            <a:r>
              <a:rPr lang="zh-TW" altLang="en-US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學習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之用</a:t>
            </a:r>
            <a:endParaRPr lang="zh-TW" altLang="en-US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22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76940" y="50409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zh-HK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家長備忘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2183" y="1237733"/>
            <a:ext cx="10752958" cy="4833183"/>
          </a:xfrm>
        </p:spPr>
        <p:txBody>
          <a:bodyPr>
            <a:noAutofit/>
          </a:bodyPr>
          <a:lstStyle/>
          <a:p>
            <a:pPr lvl="0"/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連接</a:t>
            </a:r>
            <a:r>
              <a:rPr lang="zh-TW" altLang="zh-HK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家中</a:t>
            </a:r>
            <a:r>
              <a:rPr lang="en-US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WIFI</a:t>
            </a:r>
            <a:endParaRPr lang="zh-TW" altLang="zh-HK" sz="32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下載英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文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課本及學習軟件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月起 </a:t>
            </a:r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開始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攜</a:t>
            </a:r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帶</a:t>
            </a:r>
            <a:r>
              <a:rPr lang="zh-TW" altLang="zh-HK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</a:t>
            </a:r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上學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lvl="0" indent="0">
              <a:buNone/>
            </a:pP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200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附</a:t>
            </a:r>
            <a:r>
              <a:rPr lang="zh-TW" altLang="en-US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姓名及班別貼紙</a:t>
            </a:r>
            <a:r>
              <a:rPr lang="en-US" altLang="zh-TW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lvl="0"/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每天回家後為</a:t>
            </a:r>
            <a:r>
              <a:rPr lang="zh-TW" altLang="zh-HK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</a:t>
            </a:r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zh-TW" altLang="en-US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充電</a:t>
            </a:r>
            <a:endParaRPr lang="en-US" altLang="zh-TW" sz="3200" dirty="0" smtClean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827" y="347452"/>
            <a:ext cx="4993843" cy="280518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85" y="3342616"/>
            <a:ext cx="4119885" cy="308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76940" y="50409"/>
            <a:ext cx="9905998" cy="1478570"/>
          </a:xfrm>
        </p:spPr>
        <p:txBody>
          <a:bodyPr>
            <a:normAutofit/>
          </a:bodyPr>
          <a:lstStyle/>
          <a:p>
            <a:r>
              <a:rPr lang="zh-TW" altLang="zh-HK" sz="4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家長備忘</a:t>
            </a:r>
            <a:endParaRPr lang="zh-HK" altLang="en-US" sz="40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4403" y="1195788"/>
            <a:ext cx="5984730" cy="4827507"/>
          </a:xfrm>
        </p:spPr>
        <p:txBody>
          <a:bodyPr>
            <a:noAutofit/>
          </a:bodyPr>
          <a:lstStyle/>
          <a:p>
            <a:pPr lvl="0"/>
            <a:r>
              <a:rPr lang="zh-TW" altLang="zh-HK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長監控軟件 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Screen Time Parent Control</a:t>
            </a:r>
          </a:p>
          <a:p>
            <a:pPr lvl="0"/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平板內的螢幕使用時間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如有任何</a:t>
            </a:r>
            <a:r>
              <a:rPr lang="zh-TW" altLang="en-US" sz="32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與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平板電腦 </a:t>
            </a:r>
            <a:r>
              <a:rPr lang="en-US" altLang="zh-TW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電子學習相關的問題，</a:t>
            </a:r>
            <a:endParaRPr lang="en-US" altLang="zh-TW" sz="3200" dirty="0" smtClean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3200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請聯絡</a:t>
            </a:r>
            <a:r>
              <a:rPr lang="zh-TW" altLang="en-US" sz="3200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黃善銘主任</a:t>
            </a:r>
            <a:endParaRPr lang="zh-HK" altLang="en-US" sz="3200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23089" t="10993" r="23629" b="6670"/>
          <a:stretch/>
        </p:blipFill>
        <p:spPr>
          <a:xfrm>
            <a:off x="4853470" y="4410052"/>
            <a:ext cx="2552937" cy="2219353"/>
          </a:xfrm>
          <a:prstGeom prst="rect">
            <a:avLst/>
          </a:prstGeom>
        </p:spPr>
      </p:pic>
      <p:cxnSp>
        <p:nvCxnSpPr>
          <p:cNvPr id="8" name="直線單箭頭接點 7"/>
          <p:cNvCxnSpPr/>
          <p:nvPr/>
        </p:nvCxnSpPr>
        <p:spPr>
          <a:xfrm flipV="1">
            <a:off x="6681495" y="1383957"/>
            <a:ext cx="836570" cy="34269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34460" t="28452" r="30650" b="30368"/>
          <a:stretch/>
        </p:blipFill>
        <p:spPr>
          <a:xfrm>
            <a:off x="7518065" y="407628"/>
            <a:ext cx="4253805" cy="282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96" t="17662" r="23023" b="22329"/>
          <a:stretch/>
        </p:blipFill>
        <p:spPr>
          <a:xfrm>
            <a:off x="181233" y="156518"/>
            <a:ext cx="7433624" cy="45555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25515" t="18138" r="46309" b="8349"/>
          <a:stretch/>
        </p:blipFill>
        <p:spPr>
          <a:xfrm>
            <a:off x="7760043" y="156518"/>
            <a:ext cx="4247548" cy="62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5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7905" t="13814" r="29054" b="12673"/>
          <a:stretch/>
        </p:blipFill>
        <p:spPr>
          <a:xfrm>
            <a:off x="846906" y="197707"/>
            <a:ext cx="6896661" cy="662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200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1857375" y="980728"/>
            <a:ext cx="8280400" cy="568863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zh-HK" altLang="en-US">
              <a:solidFill>
                <a:prstClr val="white"/>
              </a:solidFill>
            </a:endParaRP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6211" y="6214"/>
            <a:ext cx="7429499" cy="147857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對</a:t>
            </a:r>
            <a:r>
              <a:rPr lang="en-US" altLang="zh-TW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P.4</a:t>
            </a:r>
            <a:r>
              <a:rPr lang="zh-TW" altLang="en-US" sz="3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家長的支援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131122" y="1124745"/>
            <a:ext cx="8064500" cy="960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28/8/2026 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HK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四年級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電子學習家長會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              派發 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實體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通告訂購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/9/2026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到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訂購平板電腦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29/9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到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領隊平板電腦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30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/9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學校網頁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r>
              <a:rPr lang="zh-HK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電子教科書 </a:t>
            </a:r>
            <a:r>
              <a:rPr lang="en-US" altLang="zh-HK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相關教學軟件</a:t>
            </a:r>
            <a:endParaRPr lang="en-US" altLang="zh-TW" sz="2400" b="1" dirty="0" smtClean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2027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 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- 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HK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四年級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電子學習家長觀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課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數學科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                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周五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全方位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defTabSz="914400">
              <a:spcBef>
                <a:spcPct val="50000"/>
              </a:spcBef>
              <a:defRPr/>
            </a:pP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學期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家長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學生教育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講座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網絡安全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</a:p>
          <a:p>
            <a:pPr defTabSz="914400">
              <a:spcBef>
                <a:spcPct val="50000"/>
              </a:spcBef>
              <a:defRPr/>
            </a:pPr>
            <a:endParaRPr lang="en-US" altLang="zh-TW" sz="2400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571500" indent="-571500" defTabSz="9144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solidFill>
                <a:prstClr val="white"/>
              </a:solidFill>
              <a:ea typeface="標楷體" pitchFamily="65" charset="-120"/>
            </a:endParaRPr>
          </a:p>
          <a:p>
            <a:pPr marL="571500" indent="-571500" defTabSz="9144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solidFill>
                <a:prstClr val="white"/>
              </a:solidFill>
              <a:ea typeface="標楷體" pitchFamily="65" charset="-120"/>
            </a:endParaRPr>
          </a:p>
          <a:p>
            <a:pPr marL="571500" indent="-571500" defTabSz="914400">
              <a:spcBef>
                <a:spcPct val="50000"/>
              </a:spcBef>
              <a:buFont typeface="Arial" pitchFamily="34" charset="0"/>
              <a:buChar char="•"/>
              <a:defRPr/>
            </a:pPr>
            <a:endParaRPr lang="en-US" altLang="zh-TW" sz="4000" dirty="0">
              <a:solidFill>
                <a:prstClr val="white"/>
              </a:solidFill>
              <a:ea typeface="標楷體" pitchFamily="65" charset="-120"/>
            </a:endParaRPr>
          </a:p>
          <a:p>
            <a:pPr defTabSz="914400">
              <a:spcBef>
                <a:spcPct val="50000"/>
              </a:spcBef>
              <a:defRPr/>
            </a:pPr>
            <a:endParaRPr lang="en-US" altLang="zh-TW" sz="6000" dirty="0">
              <a:solidFill>
                <a:prstClr val="white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02" y="5020303"/>
            <a:ext cx="2250067" cy="150004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24013" t="8001" r="41337" b="45800"/>
          <a:stretch/>
        </p:blipFill>
        <p:spPr>
          <a:xfrm>
            <a:off x="183201" y="4955447"/>
            <a:ext cx="2173010" cy="162975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87" y="3717032"/>
            <a:ext cx="2250986" cy="168823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232" y="148083"/>
            <a:ext cx="4099795" cy="307484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1" y="119878"/>
            <a:ext cx="2103577" cy="157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926" y="2276238"/>
            <a:ext cx="7038029" cy="403587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455" y="4707455"/>
            <a:ext cx="3086636" cy="202175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11695" t="25199" r="9882" b="18621"/>
          <a:stretch/>
        </p:blipFill>
        <p:spPr>
          <a:xfrm>
            <a:off x="1620038" y="277114"/>
            <a:ext cx="6341806" cy="302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4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21" y="174651"/>
            <a:ext cx="11686253" cy="467983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686" y="5020671"/>
            <a:ext cx="2609314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96856" y="1052736"/>
            <a:ext cx="8147616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方法一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透過學校代訂平板電腦組合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自費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en-US" altLang="zh-TW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$4126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相關配件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螢幕保護貼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保護套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延伸的保養服務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(3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</a:t>
            </a:r>
            <a:r>
              <a:rPr lang="en-US" altLang="zh-TW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最新的</a:t>
            </a:r>
            <a:r>
              <a:rPr lang="en-US" altLang="zh-TW" sz="2400" b="1" i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APPLE CARE)</a:t>
            </a:r>
            <a:endParaRPr lang="en-US" altLang="zh-TW" sz="2400" b="1" i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其他配件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自行按需要到門市選購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2181779" y="4941168"/>
          <a:ext cx="5915368" cy="167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32"/>
                <a:gridCol w="4694736"/>
              </a:tblGrid>
              <a:tr h="558062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(I-PAD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A16)(2024)</a:t>
                      </a:r>
                      <a:endParaRPr lang="en-US" altLang="zh-HK" sz="2400" b="1" dirty="0" smtClean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128GB          WIFI</a:t>
                      </a:r>
                      <a:endParaRPr lang="zh-HK" altLang="en-US" sz="2400" b="1" dirty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11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80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58471" t="23099" r="24992" b="18101"/>
          <a:stretch/>
        </p:blipFill>
        <p:spPr>
          <a:xfrm>
            <a:off x="479376" y="116632"/>
            <a:ext cx="3168352" cy="63367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51772" t="21651" r="39369" b="14300"/>
          <a:stretch/>
        </p:blipFill>
        <p:spPr>
          <a:xfrm>
            <a:off x="4079776" y="116632"/>
            <a:ext cx="1584176" cy="644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87893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6180" y="1003309"/>
            <a:ext cx="11113311" cy="5294518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方法一 </a:t>
            </a:r>
            <a:r>
              <a:rPr lang="en-US" altLang="zh-TW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透過學校代訂平板電腦</a:t>
            </a:r>
            <a:r>
              <a:rPr lang="en-US" altLang="zh-TW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自費</a:t>
            </a:r>
            <a:r>
              <a:rPr lang="en-US" altLang="zh-TW" sz="36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lvl="0"/>
            <a:r>
              <a:rPr lang="en-US" altLang="zh-TW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28/8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四年級的電子學習家長會派發通告訂購 </a:t>
            </a:r>
          </a:p>
          <a:p>
            <a:pPr lvl="0"/>
            <a:r>
              <a:rPr lang="en-US" altLang="zh-TW" sz="36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en-US" altLang="zh-TW" sz="36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/9</a:t>
            </a:r>
            <a:r>
              <a:rPr lang="en-US" altLang="zh-HK" sz="36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HK" altLang="en-US" sz="36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四</a:t>
            </a:r>
            <a:r>
              <a:rPr lang="en-US" altLang="zh-HK" sz="36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r>
              <a:rPr lang="en-US" altLang="zh-TW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---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2:00-4:30 </a:t>
            </a:r>
            <a:r>
              <a:rPr lang="zh-TW" altLang="en-US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到學校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禮堂辦理</a:t>
            </a:r>
            <a:r>
              <a:rPr lang="zh-TW" altLang="en-US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訂購及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付款</a:t>
            </a:r>
            <a:endParaRPr lang="en-US" altLang="zh-TW" sz="36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36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29/9</a:t>
            </a:r>
            <a:r>
              <a:rPr lang="en-US" altLang="zh-TW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暫定</a:t>
            </a:r>
            <a:r>
              <a:rPr lang="en-US" altLang="zh-TW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)---2:00-4:30</a:t>
            </a:r>
            <a:r>
              <a:rPr lang="zh-HK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到學校</a:t>
            </a:r>
            <a:r>
              <a:rPr lang="zh-TW" altLang="en-US" sz="36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禮堂</a:t>
            </a:r>
            <a:r>
              <a:rPr lang="zh-TW" altLang="en-US" sz="36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取</a:t>
            </a:r>
            <a:r>
              <a:rPr lang="zh-TW" altLang="en-US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機及相關配件</a:t>
            </a:r>
            <a:endParaRPr lang="en-US" altLang="zh-TW" sz="36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36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十月起不再辦理後補的代訂</a:t>
            </a:r>
            <a:endParaRPr lang="en-US" altLang="zh-TW" sz="36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4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6284" t="18379" r="10068" b="7508"/>
          <a:stretch/>
        </p:blipFill>
        <p:spPr>
          <a:xfrm>
            <a:off x="1573427" y="74140"/>
            <a:ext cx="8650449" cy="672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07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034" y="1052736"/>
            <a:ext cx="10870598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透過學校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</a:t>
            </a:r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電腦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舊機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8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優質教育基金撥款</a:t>
            </a:r>
            <a:r>
              <a:rPr lang="zh-TW" altLang="en-US" sz="28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計劃</a:t>
            </a:r>
            <a:endParaRPr lang="en-US" altLang="zh-TW" sz="28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 smtClean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為期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9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月至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2029</a:t>
            </a:r>
            <a:r>
              <a:rPr lang="zh-TW" altLang="en-US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年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7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 (</a:t>
            </a:r>
            <a:r>
              <a:rPr lang="zh-HK" altLang="en-US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畢業</a:t>
            </a:r>
            <a:r>
              <a:rPr lang="zh-HK" altLang="en-US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前</a:t>
            </a:r>
            <a:r>
              <a:rPr lang="zh-HK" altLang="en-US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歸還</a:t>
            </a:r>
            <a:r>
              <a:rPr lang="en-US" altLang="zh-HK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en-US" altLang="zh-TW" sz="24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相關配件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螢幕保護貼</a:t>
            </a:r>
          </a:p>
          <a:p>
            <a:pPr lvl="0"/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保護套</a:t>
            </a:r>
          </a:p>
          <a:p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</a:t>
            </a:r>
            <a:r>
              <a:rPr lang="zh-TW" altLang="en-US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保養服務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學校處理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r>
              <a:rPr lang="en-US" altLang="zh-TW" b="1" i="1" dirty="0" smtClean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endParaRPr lang="en-US" altLang="zh-TW" b="1" i="1" dirty="0" smtClean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4 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其他配件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自行按需要到門市選購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endParaRPr lang="zh-TW" altLang="en-US" sz="2400" b="1" dirty="0" smtClean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lvl="0"/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198300"/>
              </p:ext>
            </p:extLst>
          </p:nvPr>
        </p:nvGraphicFramePr>
        <p:xfrm>
          <a:off x="6096000" y="5013176"/>
          <a:ext cx="5915368" cy="167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632"/>
                <a:gridCol w="4694736"/>
              </a:tblGrid>
              <a:tr h="558062">
                <a:tc>
                  <a:txBody>
                    <a:bodyPr/>
                    <a:lstStyle/>
                    <a:p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IOS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(I-PAD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  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A13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)(2019</a:t>
                      </a:r>
                      <a:r>
                        <a:rPr lang="zh-TW" altLang="en-US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年購入</a:t>
                      </a:r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)</a:t>
                      </a:r>
                      <a:endParaRPr lang="en-US" altLang="zh-HK" sz="2400" b="1" dirty="0" smtClean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容量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solidFill>
                            <a:srgbClr val="FF0000"/>
                          </a:solidFill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32GB      WIFI</a:t>
                      </a:r>
                      <a:endParaRPr lang="zh-HK" altLang="en-US" sz="2400" b="1" dirty="0">
                        <a:solidFill>
                          <a:srgbClr val="FF0000"/>
                        </a:solidFill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</a:tr>
              <a:tr h="558062"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螢幕</a:t>
                      </a:r>
                      <a:endParaRPr lang="zh-HK" altLang="en-US" sz="2400" b="1" dirty="0">
                        <a:latin typeface="Adobe 黑体 Std R" panose="020B0400000000000000" pitchFamily="34" charset="-128"/>
                        <a:ea typeface="Adobe 黑体 Std R" panose="020B04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10.9</a:t>
                      </a:r>
                      <a:r>
                        <a:rPr lang="zh-TW" altLang="en-US" sz="2400" b="1" dirty="0" smtClean="0">
                          <a:latin typeface="Adobe 黑体 Std R" panose="020B0400000000000000" pitchFamily="34" charset="-128"/>
                          <a:ea typeface="Adobe 黑体 Std R" panose="020B0400000000000000" pitchFamily="34" charset="-128"/>
                        </a:rPr>
                        <a:t>寸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7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6857" y="0"/>
            <a:ext cx="7429499" cy="1478570"/>
          </a:xfrm>
        </p:spPr>
        <p:txBody>
          <a:bodyPr/>
          <a:lstStyle/>
          <a:p>
            <a:r>
              <a:rPr lang="zh-TW" altLang="en-US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自攜平板電腦上課</a:t>
            </a:r>
            <a:r>
              <a:rPr lang="en-US" altLang="zh-TW" sz="30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(BYOD)</a:t>
            </a:r>
            <a:endParaRPr lang="zh-HK" altLang="en-US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3432" y="980728"/>
            <a:ext cx="10009112" cy="5294518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方法二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透過學校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平板電腦電腦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資格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A)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領取綜援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書津全額資助 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/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書津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半額資助全津</a:t>
            </a: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HK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借用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時需提交</a:t>
            </a:r>
            <a:r>
              <a:rPr lang="en-US" altLang="zh-TW" sz="2400" b="1" dirty="0" smtClean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2026-2027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證明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如要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申請借用平板的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家庭請盡早</a:t>
            </a:r>
            <a:r>
              <a:rPr lang="en-US" altLang="zh-TW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(5</a:t>
            </a:r>
            <a:r>
              <a:rPr lang="zh-TW" altLang="en-US" sz="2400" b="1" dirty="0" smtClean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至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6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月</a:t>
            </a:r>
            <a:r>
              <a:rPr lang="en-US" altLang="zh-TW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申請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新學年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資助證明</a:t>
            </a:r>
            <a:endParaRPr lang="en-US" altLang="zh-TW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畢業前</a:t>
            </a:r>
            <a:r>
              <a:rPr lang="zh-TW" altLang="en-US" sz="2400" b="1" dirty="0">
                <a:solidFill>
                  <a:prstClr val="white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歸還時需確保平板電腦配件能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如常運作</a:t>
            </a:r>
            <a:endParaRPr lang="en-US" altLang="zh-TW" sz="2400" b="1" dirty="0">
              <a:solidFill>
                <a:srgbClr val="FFC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如有人為損壞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,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需照價賠償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</a:t>
            </a:r>
            <a:r>
              <a:rPr lang="zh-TW" altLang="en-US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自然折舊除外</a:t>
            </a:r>
            <a:r>
              <a:rPr lang="en-US" altLang="zh-TW" sz="2400" b="1" dirty="0">
                <a:solidFill>
                  <a:srgbClr val="FFC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於每年學期末需交還校方檢查</a:t>
            </a:r>
          </a:p>
          <a:p>
            <a:endParaRPr lang="zh-TW" altLang="en-US" sz="2400" b="1" dirty="0">
              <a:solidFill>
                <a:prstClr val="white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198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10.xml><?xml version="1.0" encoding="utf-8"?>
<a:theme xmlns:a="http://schemas.openxmlformats.org/drawingml/2006/main" name="8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3.xml><?xml version="1.0" encoding="utf-8"?>
<a:theme xmlns:a="http://schemas.openxmlformats.org/drawingml/2006/main" name="5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4.xml><?xml version="1.0" encoding="utf-8"?>
<a:theme xmlns:a="http://schemas.openxmlformats.org/drawingml/2006/main" name="2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7.xml><?xml version="1.0" encoding="utf-8"?>
<a:theme xmlns:a="http://schemas.openxmlformats.org/drawingml/2006/main" name="7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8.xml><?xml version="1.0" encoding="utf-8"?>
<a:theme xmlns:a="http://schemas.openxmlformats.org/drawingml/2006/main" name="1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9.xml><?xml version="1.0" encoding="utf-8"?>
<a:theme xmlns:a="http://schemas.openxmlformats.org/drawingml/2006/main" name="4_電路">
  <a:themeElements>
    <a:clrScheme name="電路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2010</TotalTime>
  <Words>1344</Words>
  <Application>Microsoft Office PowerPoint</Application>
  <PresentationFormat>寬螢幕</PresentationFormat>
  <Paragraphs>200</Paragraphs>
  <Slides>37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11</vt:i4>
      </vt:variant>
      <vt:variant>
        <vt:lpstr>投影片標題</vt:lpstr>
      </vt:variant>
      <vt:variant>
        <vt:i4>37</vt:i4>
      </vt:variant>
    </vt:vector>
  </HeadingPairs>
  <TitlesOfParts>
    <vt:vector size="60" baseType="lpstr">
      <vt:lpstr>Adobe 黑体 Std R</vt:lpstr>
      <vt:lpstr>Arial Unicode MS</vt:lpstr>
      <vt:lpstr>Be Vietnam</vt:lpstr>
      <vt:lpstr>Gordita</vt:lpstr>
      <vt:lpstr>Gordita Bold</vt:lpstr>
      <vt:lpstr>新細明體</vt:lpstr>
      <vt:lpstr>標楷體</vt:lpstr>
      <vt:lpstr>Arial</vt:lpstr>
      <vt:lpstr>Calibri</vt:lpstr>
      <vt:lpstr>Times New Roman</vt:lpstr>
      <vt:lpstr>Trebuchet MS</vt:lpstr>
      <vt:lpstr>Tw Cen MT</vt:lpstr>
      <vt:lpstr>電路</vt:lpstr>
      <vt:lpstr>3_電路</vt:lpstr>
      <vt:lpstr>5_電路</vt:lpstr>
      <vt:lpstr>2_電路</vt:lpstr>
      <vt:lpstr>Office 佈景主題</vt:lpstr>
      <vt:lpstr>6_電路</vt:lpstr>
      <vt:lpstr>7_電路</vt:lpstr>
      <vt:lpstr>1_電路</vt:lpstr>
      <vt:lpstr>4_電路</vt:lpstr>
      <vt:lpstr>8_電路</vt:lpstr>
      <vt:lpstr>Office Theme</vt:lpstr>
      <vt:lpstr>四年級   電子學習家長會 </vt:lpstr>
      <vt:lpstr>家長會流程</vt:lpstr>
      <vt:lpstr>簡介平板電腦</vt:lpstr>
      <vt:lpstr>自攜平板電腦上課(BYOD)</vt:lpstr>
      <vt:lpstr>PowerPoint 簡報</vt:lpstr>
      <vt:lpstr>自攜平板電腦上課(BYOD)</vt:lpstr>
      <vt:lpstr>PowerPoint 簡報</vt:lpstr>
      <vt:lpstr>自攜平板電腦上課(BYOD)</vt:lpstr>
      <vt:lpstr>自攜平板電腦上課(BYOD)</vt:lpstr>
      <vt:lpstr>自攜平板電腦上課(BYOD)</vt:lpstr>
      <vt:lpstr>PowerPoint 簡報</vt:lpstr>
      <vt:lpstr>自攜平板電腦上課(BYOD)</vt:lpstr>
      <vt:lpstr>注意事項</vt:lpstr>
      <vt:lpstr>電子學習專區</vt:lpstr>
      <vt:lpstr>下載學習應用程式</vt:lpstr>
      <vt:lpstr>PowerPoint 簡報</vt:lpstr>
      <vt:lpstr>簡介英文電子書</vt:lpstr>
      <vt:lpstr>PowerPoint 簡報</vt:lpstr>
      <vt:lpstr>E bookshelf 培生電子書架</vt:lpstr>
      <vt:lpstr>PowerPoint 簡報</vt:lpstr>
      <vt:lpstr>使用資訊科技政策</vt:lpstr>
      <vt:lpstr>使用資訊科技政策</vt:lpstr>
      <vt:lpstr>資訊素養的培養(編程科/成長課)</vt:lpstr>
      <vt:lpstr>PowerPoint 簡報</vt:lpstr>
      <vt:lpstr>使用平板電腦規則(一)</vt:lpstr>
      <vt:lpstr>使用平板電腦規則(二)</vt:lpstr>
      <vt:lpstr>使用平板電腦規則(三)</vt:lpstr>
      <vt:lpstr>使用平板電腦規則(四)</vt:lpstr>
      <vt:lpstr>平板電腦發生故障及維修處理</vt:lpstr>
      <vt:lpstr>以往的違規情況</vt:lpstr>
      <vt:lpstr>家長備忘</vt:lpstr>
      <vt:lpstr>家長備忘</vt:lpstr>
      <vt:lpstr>PowerPoint 簡報</vt:lpstr>
      <vt:lpstr>PowerPoint 簡報</vt:lpstr>
      <vt:lpstr>對P.4家長的支援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小四電子學習親子工作坊</dc:title>
  <dc:creator>WAN SZE MAN</dc:creator>
  <cp:lastModifiedBy>WONG SIN MING  </cp:lastModifiedBy>
  <cp:revision>258</cp:revision>
  <dcterms:created xsi:type="dcterms:W3CDTF">2015-08-10T06:21:53Z</dcterms:created>
  <dcterms:modified xsi:type="dcterms:W3CDTF">2026-08-12T02:22:54Z</dcterms:modified>
</cp:coreProperties>
</file>